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6" d="100"/>
          <a:sy n="56" d="100"/>
        </p:scale>
        <p:origin x="57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50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0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39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1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40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0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38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43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13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120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13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85C0-B956-4E41-8F7A-E7F26CE40C2B}" type="datetimeFigureOut">
              <a:rPr lang="es-CL" smtClean="0"/>
              <a:t>18-06-2019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54B4-F106-4AFD-AEC5-3B50B702CF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44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9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6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5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78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Sebastián I. Vargas Lora</dc:creator>
  <cp:lastModifiedBy>Sebastián I. Vargas Lora</cp:lastModifiedBy>
  <cp:revision>1</cp:revision>
  <dcterms:created xsi:type="dcterms:W3CDTF">2019-06-18T15:19:03Z</dcterms:created>
  <dcterms:modified xsi:type="dcterms:W3CDTF">2019-06-18T15:19:13Z</dcterms:modified>
</cp:coreProperties>
</file>