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6" r:id="rId6"/>
    <p:sldId id="265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651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86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787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0982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7781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137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009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8565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141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19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68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10E77-B6DB-407B-BB7E-A5D4AB4B359A}" type="datetimeFigureOut">
              <a:rPr lang="es-CL" smtClean="0"/>
              <a:t>20-03-2020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30565-9FE5-4F95-8AEF-2A07DFCE2C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273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ap.ucm.c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41565" y="1253628"/>
            <a:ext cx="9144000" cy="1104217"/>
          </a:xfrm>
        </p:spPr>
        <p:txBody>
          <a:bodyPr/>
          <a:lstStyle/>
          <a:p>
            <a:r>
              <a:rPr lang="es-CL" dirty="0" smtClean="0"/>
              <a:t>CORONAVIRUS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16538" y="6204857"/>
            <a:ext cx="3522618" cy="359229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DOCENTE: KELLYN RIVAS</a:t>
            </a:r>
            <a:endParaRPr lang="es-CL" dirty="0"/>
          </a:p>
        </p:txBody>
      </p:sp>
      <p:grpSp>
        <p:nvGrpSpPr>
          <p:cNvPr id="9" name="Grupo 8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12261" y="2357845"/>
            <a:ext cx="4070555" cy="420624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8872074" y="5731022"/>
            <a:ext cx="21764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b="1" dirty="0"/>
              <a:t>APOYO EN BIOLOGÍA</a:t>
            </a:r>
          </a:p>
        </p:txBody>
      </p:sp>
    </p:spTree>
    <p:extLst>
      <p:ext uri="{BB962C8B-B14F-4D97-AF65-F5344CB8AC3E}">
        <p14:creationId xmlns:p14="http://schemas.microsoft.com/office/powerpoint/2010/main" val="36174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6578" y="1471498"/>
            <a:ext cx="10515600" cy="561702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Antes de hablar de este virus.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  <p:grpSp>
        <p:nvGrpSpPr>
          <p:cNvPr id="5" name="Grupo 4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6" name="Imagen 5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7" name="Imagen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8" t="4675" r="11072" b="7179"/>
          <a:stretch/>
        </p:blipFill>
        <p:spPr>
          <a:xfrm>
            <a:off x="3670663" y="1941760"/>
            <a:ext cx="4587069" cy="442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9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611" y="1373816"/>
            <a:ext cx="6168063" cy="517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84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511" y="1374925"/>
            <a:ext cx="6197906" cy="5195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139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40" y="1471498"/>
            <a:ext cx="6019380" cy="504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44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1960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L" sz="3600" dirty="0" smtClean="0"/>
              <a:t>RECUERDA REVISAR MATERIAL COMPLEMENTARIO EN LA PÁGINA WEB DEL CAP. </a:t>
            </a:r>
            <a:endParaRPr lang="es-CL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92731"/>
            <a:ext cx="10515600" cy="2284232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 smtClean="0">
                <a:hlinkClick r:id="rId2"/>
              </a:rPr>
              <a:t>www.cap.ucm.cl</a:t>
            </a:r>
            <a:endParaRPr lang="es-CL" dirty="0" smtClean="0"/>
          </a:p>
          <a:p>
            <a:pPr marL="0" indent="0" algn="ctr">
              <a:buNone/>
            </a:pPr>
            <a:endParaRPr lang="es-CL" dirty="0"/>
          </a:p>
          <a:p>
            <a:pPr marL="0" indent="0" algn="ctr">
              <a:buNone/>
            </a:pPr>
            <a:r>
              <a:rPr lang="es-CL" dirty="0" smtClean="0"/>
              <a:t>En Recursos para el aprendizaje </a:t>
            </a:r>
            <a:r>
              <a:rPr lang="es-CL" dirty="0" smtClean="0">
                <a:sym typeface="Wingdings" panose="05000000000000000000" pitchFamily="2" charset="2"/>
              </a:rPr>
              <a:t>  Apoyo en Biología</a:t>
            </a:r>
            <a:endParaRPr lang="es-CL" dirty="0"/>
          </a:p>
        </p:txBody>
      </p:sp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18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41863"/>
            <a:ext cx="10515600" cy="4335100"/>
          </a:xfrm>
        </p:spPr>
        <p:txBody>
          <a:bodyPr/>
          <a:lstStyle/>
          <a:p>
            <a:pPr marL="0" indent="0" algn="ctr">
              <a:buNone/>
            </a:pPr>
            <a:r>
              <a:rPr lang="es-MX" b="1" dirty="0" smtClean="0"/>
              <a:t>APOYO EN BIOLOGÍA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b="1" dirty="0" smtClean="0"/>
              <a:t>Kellyn Rivas Vallecillo</a:t>
            </a:r>
          </a:p>
          <a:p>
            <a:pPr marL="0" indent="0" algn="ctr">
              <a:buNone/>
            </a:pPr>
            <a:endParaRPr lang="es-MX" b="1" dirty="0"/>
          </a:p>
          <a:p>
            <a:pPr marL="0" indent="0" algn="ctr">
              <a:buNone/>
            </a:pPr>
            <a:r>
              <a:rPr lang="es-MX" b="1" dirty="0" smtClean="0"/>
              <a:t>Contacto </a:t>
            </a:r>
          </a:p>
          <a:p>
            <a:pPr marL="0" indent="0" algn="ctr">
              <a:buNone/>
            </a:pPr>
            <a:r>
              <a:rPr lang="es-MX" b="1" dirty="0" smtClean="0"/>
              <a:t>correo electrónico: </a:t>
            </a:r>
            <a:r>
              <a:rPr lang="es-MX" b="1" dirty="0"/>
              <a:t>krivas@ucm.cl </a:t>
            </a:r>
            <a:endParaRPr lang="es-MX" b="1" dirty="0" smtClean="0"/>
          </a:p>
          <a:p>
            <a:pPr marL="0" indent="0" algn="ctr">
              <a:buNone/>
            </a:pPr>
            <a:r>
              <a:rPr lang="es-MX" b="1" dirty="0" smtClean="0"/>
              <a:t>MS </a:t>
            </a:r>
            <a:r>
              <a:rPr lang="es-MX" b="1" dirty="0" err="1" smtClean="0"/>
              <a:t>Teams</a:t>
            </a:r>
            <a:r>
              <a:rPr lang="es-MX" b="1" dirty="0" smtClean="0"/>
              <a:t> </a:t>
            </a:r>
            <a:r>
              <a:rPr lang="es-MX" b="1" dirty="0"/>
              <a:t>(</a:t>
            </a:r>
            <a:r>
              <a:rPr lang="es-MX" b="1" dirty="0" smtClean="0"/>
              <a:t>App): </a:t>
            </a:r>
            <a:r>
              <a:rPr lang="es-MX" b="1" dirty="0"/>
              <a:t>krivas@ucm.cl </a:t>
            </a:r>
          </a:p>
          <a:p>
            <a:pPr marL="0" indent="0" algn="ctr">
              <a:buNone/>
            </a:pPr>
            <a:endParaRPr lang="es-CL" dirty="0"/>
          </a:p>
        </p:txBody>
      </p:sp>
      <p:grpSp>
        <p:nvGrpSpPr>
          <p:cNvPr id="4" name="Grupo 3"/>
          <p:cNvGrpSpPr/>
          <p:nvPr/>
        </p:nvGrpSpPr>
        <p:grpSpPr>
          <a:xfrm>
            <a:off x="2009290" y="281259"/>
            <a:ext cx="8295653" cy="1190239"/>
            <a:chOff x="2009290" y="281259"/>
            <a:chExt cx="8295653" cy="1190239"/>
          </a:xfrm>
        </p:grpSpPr>
        <p:pic>
          <p:nvPicPr>
            <p:cNvPr id="5" name="Imagen 4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90" y="281259"/>
              <a:ext cx="2002971" cy="795383"/>
            </a:xfrm>
            <a:prstGeom prst="rect">
              <a:avLst/>
            </a:prstGeom>
          </p:spPr>
        </p:pic>
        <p:pic>
          <p:nvPicPr>
            <p:cNvPr id="6" name="Imagen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9621" y="281259"/>
              <a:ext cx="2553653" cy="841104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72074" y="289220"/>
              <a:ext cx="1432869" cy="118227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3972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53</Words>
  <Application>Microsoft Office PowerPoint</Application>
  <PresentationFormat>Panorámica</PresentationFormat>
  <Paragraphs>15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Tema de Office</vt:lpstr>
      <vt:lpstr>CORONAVIRUS</vt:lpstr>
      <vt:lpstr>Presentación de PowerPoint</vt:lpstr>
      <vt:lpstr>Presentación de PowerPoint</vt:lpstr>
      <vt:lpstr>Presentación de PowerPoint</vt:lpstr>
      <vt:lpstr>Presentación de PowerPoint</vt:lpstr>
      <vt:lpstr>RECUERDA REVISAR MATERIAL COMPLEMENTARIO EN LA PÁGINA WEB DEL CAP.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CELULAR</dc:title>
  <dc:creator>Kellyn G. Rivas Vallecillo</dc:creator>
  <cp:lastModifiedBy>Kellyn G. Rivas Vallecillo</cp:lastModifiedBy>
  <cp:revision>16</cp:revision>
  <dcterms:created xsi:type="dcterms:W3CDTF">2020-03-20T16:27:17Z</dcterms:created>
  <dcterms:modified xsi:type="dcterms:W3CDTF">2020-03-20T23:19:33Z</dcterms:modified>
</cp:coreProperties>
</file>