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51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86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787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098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778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137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00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56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141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19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68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3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p.ucm.c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1565" y="1253628"/>
            <a:ext cx="9144000" cy="1104217"/>
          </a:xfrm>
        </p:spPr>
        <p:txBody>
          <a:bodyPr/>
          <a:lstStyle/>
          <a:p>
            <a:r>
              <a:rPr lang="es-CL" dirty="0" smtClean="0"/>
              <a:t>CORONAVIRUS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16538" y="6204857"/>
            <a:ext cx="3522618" cy="359229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DOCENTE: KELLYN RIVAS</a:t>
            </a:r>
            <a:endParaRPr lang="es-CL" dirty="0"/>
          </a:p>
        </p:txBody>
      </p:sp>
      <p:grpSp>
        <p:nvGrpSpPr>
          <p:cNvPr id="9" name="Grupo 8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2261" y="2357845"/>
            <a:ext cx="4070555" cy="420624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8872074" y="5731022"/>
            <a:ext cx="217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dirty="0"/>
              <a:t>APOYO EN BIOLOGÍA</a:t>
            </a:r>
          </a:p>
        </p:txBody>
      </p:sp>
    </p:spTree>
    <p:extLst>
      <p:ext uri="{BB962C8B-B14F-4D97-AF65-F5344CB8AC3E}">
        <p14:creationId xmlns:p14="http://schemas.microsoft.com/office/powerpoint/2010/main" val="36174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68" y="1268088"/>
            <a:ext cx="6668169" cy="55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592" y="1277257"/>
            <a:ext cx="6174170" cy="517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8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404" y="1316446"/>
            <a:ext cx="6174170" cy="517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3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99" y="1471498"/>
            <a:ext cx="6122027" cy="513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196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 smtClean="0"/>
              <a:t>RECUERDA REVISAR MATERIAL COMPLEMENTARIO EN LA PÁGINA WEB DEL CAP. </a:t>
            </a:r>
            <a:endParaRPr lang="es-C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92731"/>
            <a:ext cx="10515600" cy="2284232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 smtClean="0">
                <a:hlinkClick r:id="rId2"/>
              </a:rPr>
              <a:t>www.cap.ucm.cl</a:t>
            </a:r>
            <a:endParaRPr lang="es-CL" dirty="0" smtClean="0"/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 smtClean="0"/>
              <a:t>En Recursos para el aprendizaje </a:t>
            </a:r>
            <a:r>
              <a:rPr lang="es-CL" dirty="0" smtClean="0">
                <a:sym typeface="Wingdings" panose="05000000000000000000" pitchFamily="2" charset="2"/>
              </a:rPr>
              <a:t>  Apoyo en Biología</a:t>
            </a:r>
            <a:endParaRPr lang="es-CL" dirty="0"/>
          </a:p>
        </p:txBody>
      </p:sp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18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1863"/>
            <a:ext cx="10515600" cy="4335100"/>
          </a:xfrm>
        </p:spPr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APOYO EN BIOLOGÍA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b="1" dirty="0" smtClean="0"/>
              <a:t>Kellyn Rivas Vallecillo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b="1" dirty="0" smtClean="0"/>
              <a:t>Contacto </a:t>
            </a:r>
          </a:p>
          <a:p>
            <a:pPr marL="0" indent="0" algn="ctr">
              <a:buNone/>
            </a:pPr>
            <a:r>
              <a:rPr lang="es-MX" b="1" dirty="0" smtClean="0"/>
              <a:t>correo electrónico: </a:t>
            </a:r>
            <a:r>
              <a:rPr lang="es-MX" b="1" dirty="0"/>
              <a:t>krivas@ucm.cl 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MS </a:t>
            </a:r>
            <a:r>
              <a:rPr lang="es-MX" b="1" dirty="0" err="1" smtClean="0"/>
              <a:t>Teams</a:t>
            </a:r>
            <a:r>
              <a:rPr lang="es-MX" b="1" dirty="0" smtClean="0"/>
              <a:t> </a:t>
            </a:r>
            <a:r>
              <a:rPr lang="es-MX" b="1" dirty="0"/>
              <a:t>(</a:t>
            </a:r>
            <a:r>
              <a:rPr lang="es-MX" b="1" dirty="0" smtClean="0"/>
              <a:t>App): </a:t>
            </a:r>
            <a:r>
              <a:rPr lang="es-MX" b="1" dirty="0"/>
              <a:t>krivas@ucm.cl </a:t>
            </a:r>
          </a:p>
          <a:p>
            <a:pPr marL="0" indent="0" algn="ctr">
              <a:buNone/>
            </a:pPr>
            <a:endParaRPr lang="es-CL" dirty="0"/>
          </a:p>
        </p:txBody>
      </p:sp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3972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46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CORONAVIRUS</vt:lpstr>
      <vt:lpstr>Presentación de PowerPoint</vt:lpstr>
      <vt:lpstr>Presentación de PowerPoint</vt:lpstr>
      <vt:lpstr>Presentación de PowerPoint</vt:lpstr>
      <vt:lpstr>Presentación de PowerPoint</vt:lpstr>
      <vt:lpstr>RECUERDA REVISAR MATERIAL COMPLEMENTARIO EN LA PÁGINA WEB DEL CAP.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CELULAR</dc:title>
  <dc:creator>Kellyn G. Rivas Vallecillo</dc:creator>
  <cp:lastModifiedBy>Kellyn G. Rivas Vallecillo</cp:lastModifiedBy>
  <cp:revision>17</cp:revision>
  <dcterms:created xsi:type="dcterms:W3CDTF">2020-03-20T16:27:17Z</dcterms:created>
  <dcterms:modified xsi:type="dcterms:W3CDTF">2020-03-20T23:27:48Z</dcterms:modified>
</cp:coreProperties>
</file>