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82" r:id="rId4"/>
    <p:sldId id="268" r:id="rId5"/>
    <p:sldId id="284" r:id="rId6"/>
    <p:sldId id="285" r:id="rId7"/>
    <p:sldId id="286" r:id="rId8"/>
    <p:sldId id="283" r:id="rId9"/>
    <p:sldId id="278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612D1-E9F1-49BF-A5A6-050EA3434014}" v="19" dt="2020-03-20T18:48:54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2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5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0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0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4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1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5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4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1235" y="2248798"/>
            <a:ext cx="9144000" cy="2387600"/>
          </a:xfrm>
        </p:spPr>
        <p:txBody>
          <a:bodyPr/>
          <a:lstStyle/>
          <a:p>
            <a: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TALLER</a:t>
            </a:r>
            <a:b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ÁNALISIS DE CASOS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87857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  <p:pic>
        <p:nvPicPr>
          <p:cNvPr id="2051" name="Imagen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" y="319253"/>
            <a:ext cx="1721782" cy="6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68" y="286061"/>
            <a:ext cx="2695763" cy="7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5" descr="logo pace horizo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6" y="296863"/>
            <a:ext cx="1153289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54388" y="-2524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254388" y="204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3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167" y="802955"/>
            <a:ext cx="413369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810567" y="2421682"/>
            <a:ext cx="4287905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Promover la </a:t>
            </a:r>
            <a:r>
              <a:rPr lang="es-ES_tradnl" sz="3200" dirty="0" smtClean="0">
                <a:solidFill>
                  <a:srgbClr val="000000"/>
                </a:solidFill>
              </a:rPr>
              <a:t>discusión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acerca de </a:t>
            </a:r>
            <a:r>
              <a:rPr lang="es-CL" sz="3200" dirty="0" smtClean="0">
                <a:solidFill>
                  <a:srgbClr val="000000"/>
                </a:solidFill>
              </a:rPr>
              <a:t>temas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contingentes</a:t>
            </a:r>
            <a:r>
              <a:rPr lang="en-US" sz="3200" dirty="0">
                <a:solidFill>
                  <a:srgbClr val="000000"/>
                </a:solidFill>
              </a:rPr>
              <a:t> que </a:t>
            </a:r>
            <a:r>
              <a:rPr lang="en-US" sz="3200" dirty="0" err="1">
                <a:solidFill>
                  <a:srgbClr val="000000"/>
                </a:solidFill>
              </a:rPr>
              <a:t>están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ocurriendo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actualmente</a:t>
            </a:r>
            <a:r>
              <a:rPr lang="en-US" sz="3200" dirty="0">
                <a:solidFill>
                  <a:srgbClr val="000000"/>
                </a:solidFill>
              </a:rPr>
              <a:t> en </a:t>
            </a:r>
            <a:r>
              <a:rPr lang="en-US" sz="3200" dirty="0" err="1">
                <a:solidFill>
                  <a:srgbClr val="000000"/>
                </a:solidFill>
              </a:rPr>
              <a:t>nuestro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país</a:t>
            </a:r>
            <a:r>
              <a:rPr lang="en-US" sz="3200" dirty="0" smtClean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nivel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politico, social </a:t>
            </a:r>
            <a:r>
              <a:rPr lang="en-US" sz="3200" dirty="0">
                <a:solidFill>
                  <a:srgbClr val="000000"/>
                </a:solidFill>
              </a:rPr>
              <a:t>y </a:t>
            </a:r>
            <a:r>
              <a:rPr lang="en-US" sz="3200" dirty="0" err="1">
                <a:solidFill>
                  <a:srgbClr val="000000"/>
                </a:solidFill>
              </a:rPr>
              <a:t>sanitario</a:t>
            </a:r>
            <a:r>
              <a:rPr lang="en-US" sz="3200" dirty="0">
                <a:solidFill>
                  <a:srgbClr val="000000"/>
                </a:solidFill>
              </a:rPr>
              <a:t>. </a:t>
            </a:r>
            <a:endParaRPr lang="es-MX" sz="2800" dirty="0"/>
          </a:p>
        </p:txBody>
      </p:sp>
      <p:sp>
        <p:nvSpPr>
          <p:cNvPr id="31" name="Oval 22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n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925" y="3803190"/>
            <a:ext cx="1852096" cy="6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9292" y="935192"/>
            <a:ext cx="3078600" cy="8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5" descr="logo pace horizon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566" y="5314561"/>
            <a:ext cx="1670873" cy="9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9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Resultado de imagen de coronavirus cov-19 a nivel mundial noti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370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certest.es/wp-content/uploads/2020/02/Img_Coronavirus_PCR_2020_det-600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r="8693" b="-3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de coronavirus cov-19 a nivel mundial noti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" b="-3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sultado de imagen de coronavirus cov-19 a nivel mundial notici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r="-2" b="12898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de coronavirus cov-19"/>
          <p:cNvSpPr>
            <a:spLocks noChangeAspect="1" noChangeArrowheads="1"/>
          </p:cNvSpPr>
          <p:nvPr/>
        </p:nvSpPr>
        <p:spPr bwMode="auto">
          <a:xfrm>
            <a:off x="155575" y="-144463"/>
            <a:ext cx="5998090" cy="59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de coronavirus cov-19"/>
          <p:cNvSpPr>
            <a:spLocks noChangeAspect="1" noChangeArrowheads="1"/>
          </p:cNvSpPr>
          <p:nvPr/>
        </p:nvSpPr>
        <p:spPr bwMode="auto">
          <a:xfrm>
            <a:off x="-1160423" y="1852779"/>
            <a:ext cx="301941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esultado de imagen de coronavirus cov-19"/>
          <p:cNvSpPr>
            <a:spLocks noChangeAspect="1" noChangeArrowheads="1"/>
          </p:cNvSpPr>
          <p:nvPr/>
        </p:nvSpPr>
        <p:spPr bwMode="auto">
          <a:xfrm>
            <a:off x="155575" y="-144463"/>
            <a:ext cx="9260274" cy="92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97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82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de contingencia nacional chi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727075"/>
            <a:ext cx="3105150" cy="284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contingencia nacional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727075"/>
            <a:ext cx="2270125" cy="284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ontingencia nacional ch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54425"/>
            <a:ext cx="3021013" cy="2476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contingencia nacional chile recha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3654425"/>
            <a:ext cx="5322888" cy="2476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contingencia nacional chile rechaz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27075"/>
            <a:ext cx="5283200" cy="284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de marchas chile del rechaz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127625"/>
            <a:ext cx="2314575" cy="1003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de marchas chile del rechaz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3654425"/>
            <a:ext cx="2314575" cy="1392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2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425" y="6458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800" b="1" dirty="0"/>
              <a:t/>
            </a:r>
            <a:br>
              <a:rPr lang="es-CL" sz="4800" b="1" dirty="0"/>
            </a:br>
            <a:r>
              <a:rPr lang="es-CL" sz="4800" b="1" dirty="0"/>
              <a:t/>
            </a:r>
            <a:br>
              <a:rPr lang="es-CL" sz="4800" b="1" dirty="0"/>
            </a:br>
            <a:r>
              <a:rPr lang="es-CL" sz="4800" b="1" dirty="0"/>
              <a:t>Primer 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048" y="2276386"/>
            <a:ext cx="10515600" cy="4351338"/>
          </a:xfrm>
        </p:spPr>
        <p:txBody>
          <a:bodyPr/>
          <a:lstStyle/>
          <a:p>
            <a:pPr algn="just"/>
            <a:r>
              <a:rPr lang="es-CL" sz="3200" dirty="0"/>
              <a:t>Una estudiante durante sus vacaciones estuvo viajando por el sudeste asiático, en marzo llega a su primer día de clases, y como no presentó síntomas de </a:t>
            </a:r>
            <a:r>
              <a:rPr lang="es-CL" sz="3200" dirty="0" smtClean="0"/>
              <a:t>resfrío, </a:t>
            </a:r>
            <a:r>
              <a:rPr lang="es-CL" sz="3200" dirty="0"/>
              <a:t>no realizó cuarentena. Luego de una semana presentó algunas molestias y después de unos análisis arrojó positivo para COVID-19. Debido a esta situación todos sus compañeros y profesora también se contagiaron con el virus y debieron cumplir con cuarentena.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15" descr="logo pace 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6" y="296863"/>
            <a:ext cx="1153289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055"/>
            <a:ext cx="1721782" cy="6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77" y="225085"/>
            <a:ext cx="2695763" cy="7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4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141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4800" b="1" dirty="0"/>
              <a:t/>
            </a:r>
            <a:br>
              <a:rPr lang="es-CL" sz="4800" b="1" dirty="0"/>
            </a:br>
            <a:r>
              <a:rPr lang="es-CL" sz="4800" b="1" dirty="0"/>
              <a:t>Preguntas</a:t>
            </a:r>
            <a:br>
              <a:rPr lang="es-CL" sz="4800" b="1" dirty="0"/>
            </a:br>
            <a:endParaRPr lang="es-CL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2025539"/>
            <a:ext cx="10533825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CL" dirty="0" smtClean="0"/>
              <a:t>¿Consideras </a:t>
            </a:r>
            <a:r>
              <a:rPr lang="es-CL" dirty="0"/>
              <a:t>que la estudiante tomó una adecuada decisión al ir de todas formas a </a:t>
            </a:r>
            <a:r>
              <a:rPr lang="es-CL" dirty="0" smtClean="0"/>
              <a:t>clases, </a:t>
            </a:r>
            <a:r>
              <a:rPr lang="es-CL" dirty="0"/>
              <a:t>a pesar que anduvo en países contagiados con el </a:t>
            </a:r>
            <a:r>
              <a:rPr lang="es-CL" dirty="0" smtClean="0"/>
              <a:t>virus? </a:t>
            </a:r>
            <a:r>
              <a:rPr lang="es-CL" dirty="0"/>
              <a:t>Fundamente su </a:t>
            </a:r>
            <a:r>
              <a:rPr lang="es-CL" dirty="0" smtClean="0"/>
              <a:t>respuesta.</a:t>
            </a:r>
            <a:endParaRPr lang="es-CL" dirty="0"/>
          </a:p>
          <a:p>
            <a:pPr marL="514350" indent="-514350">
              <a:buAutoNum type="arabicPeriod"/>
            </a:pPr>
            <a:r>
              <a:rPr lang="es-CL" dirty="0"/>
              <a:t>¿Cómo hubieses actuado tú en el lugar de la estudiante?</a:t>
            </a:r>
          </a:p>
          <a:p>
            <a:pPr marL="514350" indent="-514350">
              <a:buAutoNum type="arabicPeriod"/>
            </a:pPr>
            <a:r>
              <a:rPr lang="es-CL" dirty="0"/>
              <a:t>Según tu </a:t>
            </a:r>
            <a:r>
              <a:rPr lang="es-CL" dirty="0" smtClean="0"/>
              <a:t>opinión, ¿cómo </a:t>
            </a:r>
            <a:r>
              <a:rPr lang="es-CL" dirty="0"/>
              <a:t>ha enfrentado Chile esta crisis sanitaria? Menciona 3 acciones positivas que el Estado ha establecido para enfrentar la contingencia y propone 3 nuevas medidas que tú implementarías.</a:t>
            </a:r>
          </a:p>
        </p:txBody>
      </p:sp>
      <p:pic>
        <p:nvPicPr>
          <p:cNvPr id="4" name="Imagen 15" descr="logo pace 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6" y="296863"/>
            <a:ext cx="1153289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055"/>
            <a:ext cx="1721782" cy="6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7" y="296863"/>
            <a:ext cx="2695763" cy="7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8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sz="4800" b="1" dirty="0"/>
              <a:t/>
            </a:r>
            <a:br>
              <a:rPr lang="es-CL" sz="4800" b="1" dirty="0"/>
            </a:br>
            <a:r>
              <a:rPr lang="es-CL" sz="4800" b="1" dirty="0"/>
              <a:t/>
            </a:r>
            <a:br>
              <a:rPr lang="es-CL" sz="4800" b="1" dirty="0"/>
            </a:br>
            <a:r>
              <a:rPr lang="es-CL" sz="4800" b="1" dirty="0"/>
              <a:t>Segundo 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7032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/>
              <a:t>Debido a la actual crisis sanitaria de nuestro país, el plebiscito fijado para el día 26 de abril no se podrá realizar. Por esta situación, un grupo de parlamentarios propuso – a través de un proyecto de ley – realizar votaciones online en situaciones de </a:t>
            </a:r>
            <a:r>
              <a:rPr lang="es-CL" sz="3200" dirty="0" smtClean="0"/>
              <a:t>crisis, cuando </a:t>
            </a:r>
            <a:r>
              <a:rPr lang="es-CL" sz="3200" dirty="0"/>
              <a:t>las personas no pueden salir de su hogar. Sin </a:t>
            </a:r>
            <a:r>
              <a:rPr lang="es-CL" sz="3200" dirty="0" smtClean="0"/>
              <a:t>embargo, </a:t>
            </a:r>
            <a:r>
              <a:rPr lang="es-CL" sz="3200" dirty="0"/>
              <a:t>el proyecto no tuvo los votos necesarios y se rechazó, para el caso del plebiscito por una nueva </a:t>
            </a:r>
            <a:r>
              <a:rPr lang="es-CL" sz="3200" dirty="0" smtClean="0"/>
              <a:t>Constitución, </a:t>
            </a:r>
            <a:r>
              <a:rPr lang="es-CL" sz="3200" dirty="0"/>
              <a:t>se fijó una nueva </a:t>
            </a:r>
            <a:r>
              <a:rPr lang="es-CL" sz="3200" dirty="0" smtClean="0"/>
              <a:t>fecha, </a:t>
            </a:r>
            <a:r>
              <a:rPr lang="es-CL" sz="3200" dirty="0"/>
              <a:t>que sería el 25 de </a:t>
            </a:r>
            <a:r>
              <a:rPr lang="es-CL" sz="3200" dirty="0" smtClean="0"/>
              <a:t>octubre. </a:t>
            </a:r>
            <a:endParaRPr lang="es-CL" sz="3200" dirty="0"/>
          </a:p>
        </p:txBody>
      </p:sp>
      <p:pic>
        <p:nvPicPr>
          <p:cNvPr id="4" name="Imagen 15" descr="logo pace 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6" y="296863"/>
            <a:ext cx="1153289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055"/>
            <a:ext cx="1721782" cy="6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7" y="296863"/>
            <a:ext cx="2695763" cy="7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0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047" y="708180"/>
            <a:ext cx="10515600" cy="1325563"/>
          </a:xfrm>
        </p:spPr>
        <p:txBody>
          <a:bodyPr/>
          <a:lstStyle/>
          <a:p>
            <a:r>
              <a:rPr lang="es-CL" dirty="0"/>
              <a:t>Preguntas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L" dirty="0"/>
              <a:t>¿ Consideras que fue una buena medida postergar el plebiscito? Fundamente su </a:t>
            </a:r>
            <a:r>
              <a:rPr lang="es-CL" dirty="0" smtClean="0"/>
              <a:t>respuesta.</a:t>
            </a:r>
            <a:endParaRPr lang="es-CL" dirty="0"/>
          </a:p>
          <a:p>
            <a:pPr marL="514350" indent="-514350">
              <a:buAutoNum type="arabicPeriod"/>
            </a:pPr>
            <a:r>
              <a:rPr lang="es-CL" dirty="0"/>
              <a:t>¿Crees que hubiese sido una buena opción no postergar el plebiscito pero realizar la votación de forma online?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Fundamente </a:t>
            </a:r>
            <a:r>
              <a:rPr lang="es-CL" dirty="0"/>
              <a:t>su respuesta</a:t>
            </a:r>
          </a:p>
          <a:p>
            <a:pPr marL="514350" indent="-514350">
              <a:buAutoNum type="arabicPeriod"/>
            </a:pPr>
            <a:r>
              <a:rPr lang="es-CL" dirty="0"/>
              <a:t>Si fueras parte de la Convención Constituyente, menciona 5 aspectos fundamentales que debería considerar la nueva Constitución.</a:t>
            </a:r>
          </a:p>
          <a:p>
            <a:pPr marL="514350" indent="-514350">
              <a:buAutoNum type="arabicPeriod"/>
            </a:pPr>
            <a:endParaRPr lang="es-CL" dirty="0"/>
          </a:p>
        </p:txBody>
      </p:sp>
      <p:pic>
        <p:nvPicPr>
          <p:cNvPr id="4" name="Imagen 15" descr="logo pace 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6" y="296863"/>
            <a:ext cx="1153289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055"/>
            <a:ext cx="1721782" cy="6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7" y="296863"/>
            <a:ext cx="2695763" cy="7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2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0913"/>
            <a:ext cx="10515600" cy="739775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048" y="21218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Cada grupo deberá entregar de manera </a:t>
            </a:r>
            <a:r>
              <a:rPr lang="es-CL" dirty="0" smtClean="0"/>
              <a:t>escrita </a:t>
            </a:r>
            <a:r>
              <a:rPr lang="es-CL" dirty="0"/>
              <a:t>las respuestas correspondientes a los 2 </a:t>
            </a:r>
            <a:r>
              <a:rPr lang="es-CL" dirty="0" smtClean="0"/>
              <a:t>casos. </a:t>
            </a:r>
            <a:r>
              <a:rPr lang="es-CL" dirty="0"/>
              <a:t>Luego se informará el día y la hora para iniciar el foro de discusión para analizar los casos. </a:t>
            </a:r>
          </a:p>
        </p:txBody>
      </p:sp>
      <p:pic>
        <p:nvPicPr>
          <p:cNvPr id="10" name="Imagen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" y="319253"/>
            <a:ext cx="1721782" cy="6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68" y="286061"/>
            <a:ext cx="2695763" cy="7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5" descr="logo pace horizo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6" y="296863"/>
            <a:ext cx="1153289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10863</TotalTime>
  <Words>389</Words>
  <Application>Microsoft Office PowerPoint</Application>
  <PresentationFormat>Panorámica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TALLER ÁNALISIS DE CASOS</vt:lpstr>
      <vt:lpstr> OBJETIVO</vt:lpstr>
      <vt:lpstr>Presentación de PowerPoint</vt:lpstr>
      <vt:lpstr>Presentación de PowerPoint</vt:lpstr>
      <vt:lpstr>  Primer Caso</vt:lpstr>
      <vt:lpstr> Preguntas </vt:lpstr>
      <vt:lpstr>  Segundo Caso</vt:lpstr>
      <vt:lpstr>Preguntas </vt:lpstr>
      <vt:lpstr> Evaluación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semana comienz@</dc:title>
  <dc:creator>Francisca S. Molina Farias</dc:creator>
  <cp:lastModifiedBy>Sebastián I. Vargas Lora</cp:lastModifiedBy>
  <cp:revision>77</cp:revision>
  <dcterms:created xsi:type="dcterms:W3CDTF">2020-01-16T11:05:14Z</dcterms:created>
  <dcterms:modified xsi:type="dcterms:W3CDTF">2020-03-20T21:03:26Z</dcterms:modified>
</cp:coreProperties>
</file>