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77" r:id="rId10"/>
    <p:sldId id="278" r:id="rId11"/>
    <p:sldId id="279" r:id="rId12"/>
    <p:sldId id="280" r:id="rId13"/>
    <p:sldId id="281" r:id="rId14"/>
    <p:sldId id="285" r:id="rId15"/>
    <p:sldId id="286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1574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B1C56-1EEC-405E-B220-8913A4C71997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941F-D432-401D-A891-EE5F337AC0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683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029BC3-78F5-427E-A60E-FB1A7D9C547A}" type="slidenum">
              <a:rPr lang="es-ES" altLang="es-CL"/>
              <a:pPr eaLnBrk="1" hangingPunct="1"/>
              <a:t>8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4816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17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2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119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38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98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79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26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1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52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202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86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6BF4-E44F-43BA-95EC-2A721EF9746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D854-57F8-4410-A584-60129378DF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48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hyperlink" Target="Un%20Nuevo%20Futuro%20-%20Constanza%20Bernal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eligeeducar.cl/conoceno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La%20teor&#237;a%20de%20la%20pasi&#243;n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Elige%20Educar%20Spot%203_%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_NNjZJ6UM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30" y="0"/>
            <a:ext cx="6019800" cy="3368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50" y="593660"/>
            <a:ext cx="2548466" cy="878042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761143" y="2014241"/>
            <a:ext cx="10287373" cy="1983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6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Comienza Tu Universidad </a:t>
            </a:r>
          </a:p>
          <a:p>
            <a:pPr algn="ctr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Pedagogías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30" y="5365779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16" y="5185193"/>
            <a:ext cx="1291836" cy="10659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30" y="6537431"/>
            <a:ext cx="6019800" cy="3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86200" y="1611716"/>
            <a:ext cx="7598980" cy="55993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Compromiso social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95637" y="2316501"/>
            <a:ext cx="8497614" cy="55993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CL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Atiende todas las demandas de la sociedad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380262" y="3571986"/>
            <a:ext cx="8024649" cy="5599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Facilitador del aprendizaje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1717" y="4460468"/>
            <a:ext cx="3284483" cy="5599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VOCACIÓN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40596" y="5020401"/>
            <a:ext cx="4703980" cy="85719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DEDICACIÓN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287893" y="533508"/>
            <a:ext cx="9534931" cy="666660"/>
            <a:chOff x="1496898" y="531509"/>
            <a:chExt cx="9534931" cy="666660"/>
          </a:xfrm>
        </p:grpSpPr>
        <p:pic>
          <p:nvPicPr>
            <p:cNvPr id="9" name="Imagen 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10" name="Imagen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11" name="Imagen 10" descr="D:\Desktop\PAT-UCM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51001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mecd.gob.es/.imaging/mecd-imggrande-jpg/dms/mecd/educacion-mecd/mc/convivencia-escolar/convivencia-mundo/district-291098_128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2134" y="2614484"/>
            <a:ext cx="4639866" cy="327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1965" y="1149531"/>
            <a:ext cx="8811670" cy="468929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s-CL" sz="36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s-CL" dirty="0"/>
          </a:p>
          <a:p>
            <a:pPr algn="ctr" eaLnBrk="1" hangingPunct="1">
              <a:buFont typeface="Arial" charset="0"/>
              <a:buNone/>
              <a:defRPr/>
            </a:pPr>
            <a:r>
              <a:rPr lang="es-CL" sz="2800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</a:rPr>
              <a:t>evidencia es clara: todos los países que reformaron con éxito sus sistemas educativos en los últimos 50 años, lo hicieron con y desde sus maestros.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s-CL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s-CL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es-CL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s-CL" sz="2400" dirty="0" smtClean="0"/>
              <a:t>  </a:t>
            </a:r>
            <a:r>
              <a:rPr lang="es-CL" sz="2200" dirty="0" smtClean="0"/>
              <a:t>Fuente</a:t>
            </a:r>
            <a:r>
              <a:rPr lang="es-CL" sz="2200" dirty="0"/>
              <a:t>: </a:t>
            </a:r>
            <a:r>
              <a:rPr lang="es-CL" sz="2200" dirty="0">
                <a:hlinkClick r:id="rId4"/>
              </a:rPr>
              <a:t>http://eligeeducar.cl/conocenos</a:t>
            </a:r>
            <a:endParaRPr lang="es-CL" sz="2200" dirty="0"/>
          </a:p>
          <a:p>
            <a:pPr eaLnBrk="1" hangingPunct="1">
              <a:buFont typeface="Arial" charset="0"/>
              <a:buChar char="•"/>
              <a:defRPr/>
            </a:pPr>
            <a:endParaRPr lang="es-CL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5" name="Imagen 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7" name="Imagen 6" descr="D:\Desktop\PAT-UCM.pn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79177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84218" y="1620871"/>
            <a:ext cx="9457374" cy="389432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s-CL" altLang="es-CL" dirty="0" smtClean="0"/>
              <a:t>	Invitamos a los jóvenes a elegir la profesión más importante y trascendente para el desarrollo de nuestro país y porque</a:t>
            </a:r>
            <a:r>
              <a:rPr lang="es-CL" altLang="es-CL" dirty="0" smtClean="0">
                <a:solidFill>
                  <a:srgbClr val="0070C0"/>
                </a:solidFill>
              </a:rPr>
              <a:t> desde la sala de clases serán protagonistas de la transformación de nuestra educación.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CL" altLang="es-CL" dirty="0" smtClean="0">
                <a:solidFill>
                  <a:srgbClr val="002060"/>
                </a:solidFill>
              </a:rPr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CL" dirty="0" smtClean="0"/>
          </a:p>
        </p:txBody>
      </p:sp>
      <p:pic>
        <p:nvPicPr>
          <p:cNvPr id="2050" name="Picture 2" descr="Pedagogía en Educación Especial - UC del Maul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600" y="3227424"/>
            <a:ext cx="7016139" cy="298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upo 3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5" name="Imagen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7" name="Imagen 6" descr="D:\Desktop\PAT-UCM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8672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9634" y="1005839"/>
            <a:ext cx="11273245" cy="344859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s-CL" altLang="es-CL" dirty="0" smtClean="0"/>
              <a:t> 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CL" altLang="es-CL" dirty="0" smtClean="0"/>
              <a:t> Hoy la pedagogía en Chile tiene un nuevo futuro, están sucediendo cambios importantes, se está avanzando con pasos concretos en el desafío de entregar a esta profesión -estratégica de nuestro país- el reconocimiento que merece.</a:t>
            </a:r>
          </a:p>
        </p:txBody>
      </p:sp>
      <p:pic>
        <p:nvPicPr>
          <p:cNvPr id="1026" name="Picture 2" descr="Pedagogía en Educación General Básica - UC del Maul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296" y="3443721"/>
            <a:ext cx="8475366" cy="266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upo 3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5" name="Imagen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7" name="Imagen 6" descr="D:\Desktop\PAT-UCM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4949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content.fgig1-1.fna.fbcdn.net/v/t1.0-9/13327414_10153786418878737_8947065325302762224_n.jpg?oh=2ccd20551a9d5f5a7492efebab14f803&amp;oe=5802CF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33" y="1580606"/>
            <a:ext cx="5506916" cy="488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4" name="Imagen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5" name="Imagen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6" name="Imagen 5" descr="D:\Desktop\PAT-UCM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1264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697" y="1463795"/>
            <a:ext cx="10515600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s-ES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		….Y tú? Qué piensas?</a:t>
            </a:r>
            <a:endParaRPr lang="es-CL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0268" y="3014345"/>
            <a:ext cx="10515600" cy="4351338"/>
          </a:xfrm>
        </p:spPr>
        <p:txBody>
          <a:bodyPr/>
          <a:lstStyle/>
          <a:p>
            <a:r>
              <a:rPr lang="es-ES" dirty="0" smtClean="0"/>
              <a:t>Observa el siguiente video</a:t>
            </a:r>
          </a:p>
          <a:p>
            <a:r>
              <a:rPr lang="es-CL" dirty="0" smtClean="0">
                <a:hlinkClick r:id="rId2"/>
              </a:rPr>
              <a:t>https://www.youtube.com/watch?v=_NNjZJ6UM30</a:t>
            </a:r>
            <a:endParaRPr lang="es-CL" dirty="0" smtClean="0"/>
          </a:p>
          <a:p>
            <a:r>
              <a:rPr lang="es-ES" dirty="0" smtClean="0"/>
              <a:t>Cuáles son tus demandas a la educación chilena actual?</a:t>
            </a:r>
          </a:p>
          <a:p>
            <a:r>
              <a:rPr lang="es-ES" dirty="0" smtClean="0"/>
              <a:t>Te invitamos a que esas demandas sean el motor para que generes un compromiso, tú compromiso como futuro docente…</a:t>
            </a:r>
          </a:p>
          <a:p>
            <a:pPr marL="0" indent="0">
              <a:buNone/>
            </a:pPr>
            <a:r>
              <a:rPr lang="es-ES" dirty="0" smtClean="0"/>
              <a:t>			   …tú puedes! </a:t>
            </a:r>
            <a:endParaRPr lang="es-CL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5" name="Imagen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7" name="Imagen 6" descr="D:\Desktop\PAT-UCM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9973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1989083" y="1817158"/>
            <a:ext cx="8269014" cy="3373821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3600" b="1" dirty="0">
                <a:solidFill>
                  <a:schemeClr val="bg1"/>
                </a:solidFill>
                <a:latin typeface="Iskoola Pota" pitchFamily="34" charset="0"/>
                <a:cs typeface="Iskoola Pota" pitchFamily="34" charset="0"/>
              </a:rPr>
              <a:t>La importancia de tomar conciencia de que tu presente afecta en gran medida en lo que harás en tu futuro</a:t>
            </a:r>
            <a:endParaRPr lang="es-CL" sz="3600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8" name="Imagen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9" name="Imagen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10" name="Imagen 9" descr="D:\Desktop\PAT-UCM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25057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51" y="1481165"/>
            <a:ext cx="5526126" cy="414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64246" y="4036422"/>
            <a:ext cx="6149377" cy="19594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CL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¿Qué quiero para mi futuro?</a:t>
            </a:r>
            <a:endParaRPr lang="es-CL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26480" y="1584919"/>
            <a:ext cx="5917474" cy="1718817"/>
          </a:xfrm>
          <a:noFill/>
          <a:ln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s-CL" sz="4000" b="1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¿ Qué me gustaría estar haciendo a los 25 años?</a:t>
            </a:r>
          </a:p>
        </p:txBody>
      </p:sp>
      <p:sp>
        <p:nvSpPr>
          <p:cNvPr id="4103" name="3 CuadroTexto"/>
          <p:cNvSpPr txBox="1">
            <a:spLocks noChangeArrowheads="1"/>
          </p:cNvSpPr>
          <p:nvPr/>
        </p:nvSpPr>
        <p:spPr bwMode="auto">
          <a:xfrm>
            <a:off x="6318568" y="3510461"/>
            <a:ext cx="572538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4400" dirty="0">
                <a:solidFill>
                  <a:srgbClr val="00B0F0"/>
                </a:solidFill>
                <a:latin typeface="Bernard MT Condensed" panose="02050806060905020404" pitchFamily="18" charset="0"/>
              </a:rPr>
              <a:t>¿ Cuáles son mis sueños?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8" name="Imagen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9" name="Imagen 8" descr="D:\Desktop\PAT-UCM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14883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i fut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084" y="1779758"/>
            <a:ext cx="6339841" cy="4225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Grupo 2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4" name="Imagen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5" name="Imagen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6" name="Imagen 5" descr="D:\Desktop\PAT-UCM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63368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sultado de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7853" y="1777783"/>
            <a:ext cx="5673633" cy="4231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Grupo 2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4" name="Imagen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5" name="Imagen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6" name="Imagen 5" descr="D:\Desktop\PAT-UCM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17172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sultado de imagen para mi fut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753" y="1766318"/>
            <a:ext cx="5283098" cy="4490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Grupo 2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4" name="Imagen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5" name="Imagen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6" name="Imagen 5" descr="D:\Desktop\PAT-UCM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2037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DU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087" y="1072984"/>
            <a:ext cx="6518366" cy="486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0" y="2810344"/>
            <a:ext cx="52519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Tu </a:t>
            </a: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futuro,</a:t>
            </a:r>
          </a:p>
          <a:p>
            <a:pPr algn="ctr"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es hoy</a:t>
            </a:r>
          </a:p>
        </p:txBody>
      </p:sp>
      <p:sp>
        <p:nvSpPr>
          <p:cNvPr id="8196" name="5 Título"/>
          <p:cNvSpPr>
            <a:spLocks noGrp="1"/>
          </p:cNvSpPr>
          <p:nvPr>
            <p:ph type="ctrTitle"/>
          </p:nvPr>
        </p:nvSpPr>
        <p:spPr>
          <a:xfrm>
            <a:off x="5617029" y="1680211"/>
            <a:ext cx="6322424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s-CL" altLang="es-CL" sz="4400" b="1" dirty="0" smtClean="0">
                <a:solidFill>
                  <a:schemeClr val="accent1">
                    <a:lumMod val="75000"/>
                  </a:schemeClr>
                </a:solidFill>
              </a:rPr>
              <a:t>¿QUÉ </a:t>
            </a:r>
            <a:r>
              <a:rPr lang="es-CL" altLang="es-CL" sz="4400" b="1" dirty="0">
                <a:solidFill>
                  <a:schemeClr val="accent1">
                    <a:lumMod val="75000"/>
                  </a:schemeClr>
                </a:solidFill>
              </a:rPr>
              <a:t>DEBO HACER ?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340143" y="544572"/>
            <a:ext cx="9534931" cy="666660"/>
            <a:chOff x="1496898" y="531509"/>
            <a:chExt cx="9534931" cy="666660"/>
          </a:xfrm>
        </p:grpSpPr>
        <p:pic>
          <p:nvPicPr>
            <p:cNvPr id="6" name="Imagen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8" name="Imagen 7" descr="D:\Desktop\PAT-UCM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1819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6142" y="1502913"/>
            <a:ext cx="6017034" cy="101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6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cs typeface="Arial" charset="0"/>
              </a:rPr>
              <a:t>DESCUBRE TUS…</a:t>
            </a:r>
            <a:endParaRPr lang="es-CL" sz="5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cs typeface="Arial" charset="0"/>
            </a:endParaRPr>
          </a:p>
        </p:txBody>
      </p:sp>
      <p:pic>
        <p:nvPicPr>
          <p:cNvPr id="12" name="Picture 11" descr="http://st2.depositphotos.com/3206715/5887/v/950/depositphotos_58873597-Vector-black-education-icon-se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70121" t="73193" r="7120" b="4048"/>
          <a:stretch/>
        </p:blipFill>
        <p:spPr bwMode="auto">
          <a:xfrm>
            <a:off x="3793024" y="4387211"/>
            <a:ext cx="551622" cy="735496"/>
          </a:xfrm>
          <a:prstGeom prst="rect">
            <a:avLst/>
          </a:prstGeom>
          <a:noFill/>
          <a:extLst/>
        </p:spPr>
      </p:pic>
      <p:pic>
        <p:nvPicPr>
          <p:cNvPr id="13" name="Picture 12" descr="http://st2.depositphotos.com/3206715/5887/v/950/depositphotos_58873597-Vector-black-education-icon-set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7508" t="70486" r="71383" b="8405"/>
          <a:stretch/>
        </p:blipFill>
        <p:spPr bwMode="auto">
          <a:xfrm>
            <a:off x="4549118" y="2394787"/>
            <a:ext cx="525911" cy="701214"/>
          </a:xfrm>
          <a:prstGeom prst="rect">
            <a:avLst/>
          </a:prstGeom>
          <a:noFill/>
          <a:extLst/>
        </p:spPr>
      </p:pic>
      <p:pic>
        <p:nvPicPr>
          <p:cNvPr id="14" name="Picture 13" descr="http://st2.depositphotos.com/3206715/5887/v/950/depositphotos_58873597-Vector-black-education-icon-set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42911" t="71372" r="40927" b="6198"/>
          <a:stretch/>
        </p:blipFill>
        <p:spPr bwMode="auto">
          <a:xfrm>
            <a:off x="3622927" y="2838552"/>
            <a:ext cx="340194" cy="629475"/>
          </a:xfrm>
          <a:prstGeom prst="rect">
            <a:avLst/>
          </a:prstGeom>
          <a:noFill/>
          <a:extLst/>
        </p:spPr>
      </p:pic>
      <p:pic>
        <p:nvPicPr>
          <p:cNvPr id="17" name="Picture 10" descr="http://static.vecteezy.com/system/resources/previews/000/089/462/non_2x/preschool-icons-vectors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72933" b="59101"/>
          <a:stretch/>
        </p:blipFill>
        <p:spPr bwMode="auto">
          <a:xfrm>
            <a:off x="5010145" y="4345097"/>
            <a:ext cx="466441" cy="657809"/>
          </a:xfrm>
          <a:prstGeom prst="rect">
            <a:avLst/>
          </a:prstGeom>
          <a:noFill/>
          <a:extLst/>
        </p:spPr>
      </p:pic>
      <p:pic>
        <p:nvPicPr>
          <p:cNvPr id="18" name="Picture 12" descr="http://static8.depositphotos.com/1041273/1061/v/450/depositphotos_10615114-Science-icons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49545" t="72856" r="27061" b="-1744"/>
          <a:stretch/>
        </p:blipFill>
        <p:spPr bwMode="auto">
          <a:xfrm>
            <a:off x="5612018" y="3390559"/>
            <a:ext cx="579387" cy="922035"/>
          </a:xfrm>
          <a:prstGeom prst="rect">
            <a:avLst/>
          </a:prstGeom>
          <a:noFill/>
          <a:extLst/>
        </p:spPr>
      </p:pic>
      <p:pic>
        <p:nvPicPr>
          <p:cNvPr id="19" name="Picture 14" descr="https://image.freepik.com/iconos-gratis/sonido-de-la-nota-musical_318-10790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94847" y="2203017"/>
            <a:ext cx="405634" cy="674440"/>
          </a:xfrm>
          <a:prstGeom prst="rect">
            <a:avLst/>
          </a:prstGeom>
          <a:noFill/>
          <a:extLst/>
        </p:spPr>
      </p:pic>
      <p:sp>
        <p:nvSpPr>
          <p:cNvPr id="20" name="Shape 201"/>
          <p:cNvSpPr/>
          <p:nvPr/>
        </p:nvSpPr>
        <p:spPr>
          <a:xfrm>
            <a:off x="853785" y="3391945"/>
            <a:ext cx="2300287" cy="528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algn="ctr">
              <a:buSzPct val="25000"/>
              <a:defRPr/>
            </a:pPr>
            <a:r>
              <a:rPr lang="es-CL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Calibri"/>
                <a:cs typeface="Calibri"/>
                <a:sym typeface="Calibri"/>
              </a:rPr>
              <a:t>INTERESES</a:t>
            </a:r>
          </a:p>
        </p:txBody>
      </p:sp>
      <p:pic>
        <p:nvPicPr>
          <p:cNvPr id="21" name="Picture 12" descr="http://static8.depositphotos.com/1041273/1061/v/450/depositphotos_10615114-Science-icons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30722" t="72171" r="48079" b="1697"/>
          <a:stretch/>
        </p:blipFill>
        <p:spPr bwMode="auto">
          <a:xfrm>
            <a:off x="4377586" y="3185086"/>
            <a:ext cx="418796" cy="665349"/>
          </a:xfrm>
          <a:prstGeom prst="rect">
            <a:avLst/>
          </a:prstGeom>
          <a:noFill/>
          <a:extLst/>
        </p:spPr>
      </p:pic>
      <p:pic>
        <p:nvPicPr>
          <p:cNvPr id="5124" name="Picture 4" descr="http://png.clipart.me/graphics/previews/831/man-people-swimming-pool-sea-beach-sign-symbol-pictogram-icon_83158552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27390" r="50642" b="73366"/>
          <a:stretch/>
        </p:blipFill>
        <p:spPr bwMode="auto">
          <a:xfrm>
            <a:off x="6943176" y="3402214"/>
            <a:ext cx="589324" cy="952652"/>
          </a:xfrm>
          <a:prstGeom prst="rect">
            <a:avLst/>
          </a:prstGeom>
          <a:noFill/>
          <a:extLst/>
        </p:spPr>
      </p:pic>
      <p:pic>
        <p:nvPicPr>
          <p:cNvPr id="5130" name="Picture 10" descr="http://cdn.flaticon.com/png/256/46808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844722" y="2205320"/>
            <a:ext cx="769558" cy="1026077"/>
          </a:xfrm>
          <a:prstGeom prst="rect">
            <a:avLst/>
          </a:prstGeom>
          <a:noFill/>
          <a:extLst/>
        </p:spPr>
      </p:pic>
      <p:pic>
        <p:nvPicPr>
          <p:cNvPr id="5134" name="Picture 14" descr="http://st.depositphotos.com/1029662/4535/v/450/depositphotos_45356789-Rich-People-High-Society-Expensive-Lifestyle-Activity-Stick-Figure-Pictogram-Icon-Clipar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17704" r="46122" b="65449"/>
          <a:stretch/>
        </p:blipFill>
        <p:spPr bwMode="auto">
          <a:xfrm>
            <a:off x="8375424" y="2011198"/>
            <a:ext cx="2020048" cy="1480930"/>
          </a:xfrm>
          <a:prstGeom prst="rect">
            <a:avLst/>
          </a:prstGeom>
          <a:noFill/>
          <a:extLst/>
        </p:spPr>
      </p:pic>
      <p:sp>
        <p:nvSpPr>
          <p:cNvPr id="32" name="Shape 201"/>
          <p:cNvSpPr/>
          <p:nvPr/>
        </p:nvSpPr>
        <p:spPr>
          <a:xfrm>
            <a:off x="8058298" y="3492128"/>
            <a:ext cx="2654300" cy="528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algn="ctr">
              <a:buSzPct val="25000"/>
              <a:defRPr/>
            </a:pPr>
            <a:r>
              <a:rPr lang="es-CL" sz="3200" dirty="0">
                <a:solidFill>
                  <a:srgbClr val="00B050"/>
                </a:solidFill>
                <a:latin typeface="Impact" panose="020B0806030902050204" pitchFamily="34" charset="0"/>
                <a:ea typeface="Calibri"/>
                <a:cs typeface="Calibri"/>
                <a:sym typeface="Calibri"/>
              </a:rPr>
              <a:t>HABILIDADES</a:t>
            </a:r>
          </a:p>
        </p:txBody>
      </p:sp>
      <p:pic>
        <p:nvPicPr>
          <p:cNvPr id="5136" name="Picture 16" descr="https://image.freepik.com/iconos-gratis/burbuja-de-comentario-con-un-corazon_318-31743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142086" y="4345097"/>
            <a:ext cx="715484" cy="953979"/>
          </a:xfrm>
          <a:prstGeom prst="rect">
            <a:avLst/>
          </a:prstGeom>
          <a:noFill/>
          <a:extLst/>
        </p:spPr>
      </p:pic>
      <p:sp>
        <p:nvSpPr>
          <p:cNvPr id="34" name="Shape 201"/>
          <p:cNvSpPr/>
          <p:nvPr/>
        </p:nvSpPr>
        <p:spPr>
          <a:xfrm>
            <a:off x="4219456" y="5439326"/>
            <a:ext cx="3067050" cy="53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algn="ctr">
              <a:buSzPct val="25000"/>
              <a:defRPr/>
            </a:pPr>
            <a:r>
              <a:rPr lang="es-CL" sz="3200" dirty="0">
                <a:solidFill>
                  <a:srgbClr val="FF0000"/>
                </a:solidFill>
                <a:latin typeface="Impact" panose="020B0806030902050204" pitchFamily="34" charset="0"/>
                <a:ea typeface="Calibri"/>
                <a:cs typeface="Calibri"/>
                <a:sym typeface="Calibri"/>
              </a:rPr>
              <a:t>TU PASIÓN 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385139" y="479554"/>
            <a:ext cx="9534931" cy="666660"/>
            <a:chOff x="1496898" y="531509"/>
            <a:chExt cx="9534931" cy="666660"/>
          </a:xfrm>
        </p:grpSpPr>
        <p:pic>
          <p:nvPicPr>
            <p:cNvPr id="23" name="Imagen 22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24" name="Imagen 23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25" name="Imagen 24" descr="D:\Desktop\PAT-UCM.png"/>
            <p:cNvPicPr/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75187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08206" y="1844566"/>
            <a:ext cx="786070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Arial" charset="0"/>
              </a:rPr>
              <a:t>la profesión más importante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496898" y="531509"/>
            <a:ext cx="9534931" cy="666660"/>
            <a:chOff x="1496898" y="531509"/>
            <a:chExt cx="9534931" cy="666660"/>
          </a:xfrm>
        </p:grpSpPr>
        <p:pic>
          <p:nvPicPr>
            <p:cNvPr id="4" name="Imagen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421" y="531509"/>
              <a:ext cx="2580005" cy="650240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8" y="538404"/>
              <a:ext cx="1800225" cy="659765"/>
            </a:xfrm>
            <a:prstGeom prst="rect">
              <a:avLst/>
            </a:prstGeom>
          </p:spPr>
        </p:pic>
        <p:pic>
          <p:nvPicPr>
            <p:cNvPr id="7" name="Imagen 6" descr="D:\Desktop\PAT-UCM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21724" y="538404"/>
              <a:ext cx="211010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24298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257</Words>
  <Application>Microsoft Office PowerPoint</Application>
  <PresentationFormat>Panorámica</PresentationFormat>
  <Paragraphs>37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Batang</vt:lpstr>
      <vt:lpstr>Arial</vt:lpstr>
      <vt:lpstr>Arial Rounded MT Bold</vt:lpstr>
      <vt:lpstr>Bernard MT Condensed</vt:lpstr>
      <vt:lpstr>Calibri</vt:lpstr>
      <vt:lpstr>Calibri Light</vt:lpstr>
      <vt:lpstr>Castellar</vt:lpstr>
      <vt:lpstr>Impact</vt:lpstr>
      <vt:lpstr>Iskoola Pota</vt:lpstr>
      <vt:lpstr>Tema de Office</vt:lpstr>
      <vt:lpstr>Presentación de PowerPoint</vt:lpstr>
      <vt:lpstr>Presentación de PowerPoint</vt:lpstr>
      <vt:lpstr>¿Qué quiero para mi futuro?</vt:lpstr>
      <vt:lpstr>Presentación de PowerPoint</vt:lpstr>
      <vt:lpstr>Presentación de PowerPoint</vt:lpstr>
      <vt:lpstr>Presentación de PowerPoint</vt:lpstr>
      <vt:lpstr>¿QUÉ DEBO HACER ?</vt:lpstr>
      <vt:lpstr>Presentación de PowerPoint</vt:lpstr>
      <vt:lpstr>Presentación de PowerPoint</vt:lpstr>
      <vt:lpstr>Compromiso social</vt:lpstr>
      <vt:lpstr>Presentación de PowerPoint</vt:lpstr>
      <vt:lpstr>Presentación de PowerPoint</vt:lpstr>
      <vt:lpstr>Presentación de PowerPoint</vt:lpstr>
      <vt:lpstr>Presentación de PowerPoint</vt:lpstr>
      <vt:lpstr>  ….Y tú? Qué piensas?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CATÓLICA DEL MAULE</dc:title>
  <dc:creator>Lorena E. Alaluf González</dc:creator>
  <cp:lastModifiedBy>Sebastián I. Vargas Lora</cp:lastModifiedBy>
  <cp:revision>4</cp:revision>
  <dcterms:created xsi:type="dcterms:W3CDTF">2020-03-20T23:00:31Z</dcterms:created>
  <dcterms:modified xsi:type="dcterms:W3CDTF">2020-03-23T17:48:34Z</dcterms:modified>
</cp:coreProperties>
</file>