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10048875" cy="7781925"/>
  <p:notesSz cx="6858000" cy="9144000"/>
  <p:defaultTextStyle>
    <a:defPPr>
      <a:defRPr lang="es-E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1">
          <p15:clr>
            <a:srgbClr val="A4A3A4"/>
          </p15:clr>
        </p15:guide>
        <p15:guide id="2" pos="31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43" autoAdjust="0"/>
  </p:normalViewPr>
  <p:slideViewPr>
    <p:cSldViewPr snapToGrid="0" snapToObjects="1">
      <p:cViewPr varScale="1">
        <p:scale>
          <a:sx n="45" d="100"/>
          <a:sy n="45" d="100"/>
        </p:scale>
        <p:origin x="1282" y="48"/>
      </p:cViewPr>
      <p:guideLst>
        <p:guide orient="horz" pos="2451"/>
        <p:guide pos="3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3666" y="2417441"/>
            <a:ext cx="8541544" cy="166807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331" y="4409758"/>
            <a:ext cx="7034213" cy="19887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68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8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5434" y="311639"/>
            <a:ext cx="2260997" cy="663985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2444" y="311639"/>
            <a:ext cx="6615509" cy="663985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94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40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792" y="5000608"/>
            <a:ext cx="8541544" cy="154557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3792" y="3298312"/>
            <a:ext cx="8541544" cy="17022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54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2444" y="1815783"/>
            <a:ext cx="4438253" cy="5135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8178" y="1815783"/>
            <a:ext cx="4438253" cy="5135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94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741927"/>
            <a:ext cx="4439998" cy="72595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444" y="2467879"/>
            <a:ext cx="4439998" cy="448361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4690" y="1741927"/>
            <a:ext cx="4441742" cy="72595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4690" y="2467879"/>
            <a:ext cx="4441742" cy="448361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9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67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94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444" y="309836"/>
            <a:ext cx="3306011" cy="13186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8831" y="309837"/>
            <a:ext cx="5617600" cy="664165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444" y="1628441"/>
            <a:ext cx="3306011" cy="532305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74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650" y="5447348"/>
            <a:ext cx="6029325" cy="64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69650" y="695329"/>
            <a:ext cx="6029325" cy="4669155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69650" y="6090438"/>
            <a:ext cx="6029325" cy="91329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52C-EA52-8D4B-8929-9671E04A0AE7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DA9-C55A-8145-A85C-80E442922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1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2444" y="311638"/>
            <a:ext cx="9043988" cy="129698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815783"/>
            <a:ext cx="9043988" cy="5135711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2444" y="7212692"/>
            <a:ext cx="2344738" cy="41431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13F3-C41E-6B45-91C4-5B28E6C754FA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33366" y="7212692"/>
            <a:ext cx="3182144" cy="41431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01694" y="7212692"/>
            <a:ext cx="2344738" cy="41431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A54BD-AC63-BC40-87B5-8F267BC05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9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-12700"/>
            <a:ext cx="6019800" cy="3368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267" y="716679"/>
            <a:ext cx="2548466" cy="87804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7491362"/>
            <a:ext cx="6019800" cy="33683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53666" y="2356002"/>
            <a:ext cx="8541544" cy="3228437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REGISTRO GRÁFICO</a:t>
            </a:r>
            <a:b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 CONTEXTO SOCIAL </a:t>
            </a:r>
            <a:b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CHILE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3 Subtítulo"/>
          <p:cNvSpPr>
            <a:spLocks noGrp="1"/>
          </p:cNvSpPr>
          <p:nvPr>
            <p:ph type="subTitle" idx="1"/>
          </p:nvPr>
        </p:nvSpPr>
        <p:spPr>
          <a:xfrm>
            <a:off x="2288134" y="6462428"/>
            <a:ext cx="5472608" cy="792088"/>
          </a:xfrm>
        </p:spPr>
        <p:txBody>
          <a:bodyPr>
            <a:normAutofit/>
          </a:bodyPr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Soledad Barrera Muñoz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Profesora de Lengua Castellana y Comunicación</a:t>
            </a:r>
          </a:p>
          <a:p>
            <a:endParaRPr lang="es-C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C:\Users\10726677\AppData\Local\Microsoft\Windows\INetCache\Content.Outlook\1IHT5HZ4\Logos CAP_A+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38" y="5468425"/>
            <a:ext cx="2340504" cy="70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35" y="5514573"/>
            <a:ext cx="2302934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444" y="1607235"/>
            <a:ext cx="9043988" cy="5611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200" b="1" dirty="0" smtClean="0"/>
              <a:t>Instrucciones</a:t>
            </a:r>
          </a:p>
          <a:p>
            <a:pPr marL="0" indent="0" algn="ctr">
              <a:buNone/>
            </a:pPr>
            <a:endParaRPr lang="es-CL" sz="2800" dirty="0"/>
          </a:p>
          <a:p>
            <a:pPr marL="0" indent="0" algn="just">
              <a:buNone/>
            </a:pPr>
            <a:r>
              <a:rPr lang="es-CL" sz="2800" dirty="0" smtClean="0"/>
              <a:t>Busca el área de estudio al que pertenece tu carrera, luego observa la fotografía con mucha atención y a partir de tu interpretación personal y lo que esa imagen genera en ti, crea una breve historia. (micro cuento) </a:t>
            </a:r>
          </a:p>
          <a:p>
            <a:pPr marL="0" indent="0">
              <a:buNone/>
            </a:pPr>
            <a:endParaRPr lang="es-CL" sz="2800" dirty="0" smtClean="0"/>
          </a:p>
          <a:p>
            <a:pPr marL="0" indent="0">
              <a:buNone/>
            </a:pPr>
            <a:r>
              <a:rPr lang="es-CL" sz="2800" dirty="0" smtClean="0"/>
              <a:t>Una  vez  terminado  tu  relato,  revísalo,                                        cuida  el  uso de las normas ortográficas                                                    y transcríbelo en un Word para subirlo a                          plataforma virtual. 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83" y="602131"/>
            <a:ext cx="2048314" cy="705721"/>
          </a:xfrm>
          <a:prstGeom prst="rect">
            <a:avLst/>
          </a:prstGeom>
        </p:spPr>
      </p:pic>
      <p:pic>
        <p:nvPicPr>
          <p:cNvPr id="5" name="Imagen 4" descr="C:\Users\10726677\AppData\Local\Microsoft\Windows\INetCache\Content.Outlook\1IHT5HZ4\Logos CAP_A+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9" y="602131"/>
            <a:ext cx="2340504" cy="70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n para escrib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37" y="4719773"/>
            <a:ext cx="3017295" cy="22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648279"/>
            <a:ext cx="2302934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1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54526" y="1691093"/>
            <a:ext cx="9043988" cy="569441"/>
          </a:xfrm>
        </p:spPr>
        <p:txBody>
          <a:bodyPr>
            <a:normAutofit fontScale="90000"/>
          </a:bodyPr>
          <a:lstStyle/>
          <a:p>
            <a:r>
              <a:rPr lang="es-CL" sz="4000" dirty="0" smtClean="0"/>
              <a:t>HUMANIDADES</a:t>
            </a:r>
            <a:endParaRPr lang="es-CL" sz="4000" dirty="0"/>
          </a:p>
        </p:txBody>
      </p:sp>
      <p:pic>
        <p:nvPicPr>
          <p:cNvPr id="2050" name="Picture 2" descr="Resultado de imagen para Las tesis estallido social en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6" y="2583014"/>
            <a:ext cx="9408039" cy="47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83" y="602131"/>
            <a:ext cx="2048314" cy="705721"/>
          </a:xfrm>
          <a:prstGeom prst="rect">
            <a:avLst/>
          </a:prstGeom>
        </p:spPr>
      </p:pic>
      <p:pic>
        <p:nvPicPr>
          <p:cNvPr id="10" name="Imagen 9" descr="C:\Users\10726677\AppData\Local\Microsoft\Windows\INetCache\Content.Outlook\1IHT5HZ4\Logos CAP_A+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9" y="602131"/>
            <a:ext cx="2340504" cy="70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648279"/>
            <a:ext cx="2302934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4867" y="1537605"/>
            <a:ext cx="9043988" cy="569441"/>
          </a:xfrm>
        </p:spPr>
        <p:txBody>
          <a:bodyPr>
            <a:normAutofit fontScale="90000"/>
          </a:bodyPr>
          <a:lstStyle/>
          <a:p>
            <a:r>
              <a:rPr lang="es-CL" sz="4000" dirty="0" smtClean="0"/>
              <a:t>CIENCIAS SOCIALES</a:t>
            </a:r>
            <a:endParaRPr lang="es-CL" sz="4000" dirty="0"/>
          </a:p>
        </p:txBody>
      </p:sp>
      <p:pic>
        <p:nvPicPr>
          <p:cNvPr id="1026" name="Picture 2" descr="Resultado de imagen para Mapuches en estallido social en CH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 bwMode="auto">
          <a:xfrm>
            <a:off x="278873" y="2426932"/>
            <a:ext cx="9524033" cy="50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83" y="602131"/>
            <a:ext cx="2048314" cy="705721"/>
          </a:xfrm>
          <a:prstGeom prst="rect">
            <a:avLst/>
          </a:prstGeom>
        </p:spPr>
      </p:pic>
      <p:pic>
        <p:nvPicPr>
          <p:cNvPr id="8" name="Imagen 7" descr="C:\Users\10726677\AppData\Local\Microsoft\Windows\INetCache\Content.Outlook\1IHT5HZ4\Logos CAP_A+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9" y="602131"/>
            <a:ext cx="2340504" cy="70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648279"/>
            <a:ext cx="2302934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6539" y="1515788"/>
            <a:ext cx="9043988" cy="569441"/>
          </a:xfrm>
        </p:spPr>
        <p:txBody>
          <a:bodyPr>
            <a:normAutofit fontScale="90000"/>
          </a:bodyPr>
          <a:lstStyle/>
          <a:p>
            <a:r>
              <a:rPr lang="es-CL" sz="4000" dirty="0" smtClean="0"/>
              <a:t>INGENIERÍAS</a:t>
            </a:r>
            <a:endParaRPr lang="es-CL" sz="4000" dirty="0"/>
          </a:p>
        </p:txBody>
      </p:sp>
      <p:pic>
        <p:nvPicPr>
          <p:cNvPr id="7" name="Imagen 6" descr="Resultado de imagen para abuso policial chil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5"/>
          <a:stretch/>
        </p:blipFill>
        <p:spPr bwMode="auto">
          <a:xfrm>
            <a:off x="772254" y="2446145"/>
            <a:ext cx="8734519" cy="490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83" y="602131"/>
            <a:ext cx="2048314" cy="705721"/>
          </a:xfrm>
          <a:prstGeom prst="rect">
            <a:avLst/>
          </a:prstGeom>
        </p:spPr>
      </p:pic>
      <p:pic>
        <p:nvPicPr>
          <p:cNvPr id="9" name="Imagen 8" descr="C:\Users\10726677\AppData\Local\Microsoft\Windows\INetCache\Content.Outlook\1IHT5HZ4\Logos CAP_A+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9" y="602131"/>
            <a:ext cx="2340504" cy="70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648279"/>
            <a:ext cx="2302934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49624" y="1761565"/>
            <a:ext cx="9043988" cy="569441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 fontScale="90000" lnSpcReduction="20000"/>
          </a:bodyPr>
          <a:lstStyle>
            <a:lvl1pPr algn="ctr" defTabSz="50941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PEDAGOGÍAS</a:t>
            </a:r>
            <a:endParaRPr lang="es-CL" sz="4000" dirty="0"/>
          </a:p>
        </p:txBody>
      </p:sp>
      <p:pic>
        <p:nvPicPr>
          <p:cNvPr id="8" name="Imagen 7" descr="Resultado de imagen para abuso policial chil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/>
          <a:stretch/>
        </p:blipFill>
        <p:spPr bwMode="auto">
          <a:xfrm>
            <a:off x="349624" y="2556933"/>
            <a:ext cx="9365371" cy="502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83" y="602131"/>
            <a:ext cx="2048314" cy="705721"/>
          </a:xfrm>
          <a:prstGeom prst="rect">
            <a:avLst/>
          </a:prstGeom>
        </p:spPr>
      </p:pic>
      <p:pic>
        <p:nvPicPr>
          <p:cNvPr id="10" name="Imagen 9" descr="C:\Users\10726677\AppData\Local\Microsoft\Windows\INetCache\Content.Outlook\1IHT5HZ4\Logos CAP_A+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9" y="602131"/>
            <a:ext cx="2340504" cy="70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648279"/>
            <a:ext cx="2302934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923" y="1340587"/>
            <a:ext cx="9043988" cy="504288"/>
          </a:xfrm>
        </p:spPr>
        <p:txBody>
          <a:bodyPr>
            <a:noAutofit/>
          </a:bodyPr>
          <a:lstStyle/>
          <a:p>
            <a:r>
              <a:rPr lang="es-CL" sz="3000" dirty="0" smtClean="0"/>
              <a:t>Descripción </a:t>
            </a:r>
            <a:endParaRPr lang="es-CL" sz="30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52923" y="1795819"/>
            <a:ext cx="9314881" cy="5977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000" dirty="0" smtClean="0"/>
              <a:t>La fotografía del área de Pedagogías, muestra a un grupo de cuatro jóvenes, vestidos con ropa deportiva (polera blanca y buzo) fanáticos del equipo de fútbol chileno, Colo Colo. Dos de ellos llevan lentes negros y otro luce un jockey del mismo color. Se están enfrentando a un contingente de Fuerzas Especiales, compuesto por ocho carabineros, los cuales se encuentran fuertemente equipados, con chalecos antibalas, cascos, armados con pistola, bastón retráctil y escudo. Se logra observar en cinco de ellos, distintos números inscritos en sus cascos (01,02,14,19), por lo que pertenecen a distintas unidades policiales.</a:t>
            </a:r>
          </a:p>
          <a:p>
            <a:pPr marL="0" indent="0" algn="just">
              <a:buNone/>
            </a:pPr>
            <a:endParaRPr lang="es-CL" sz="500" dirty="0" smtClean="0"/>
          </a:p>
          <a:p>
            <a:pPr marL="0" indent="0" algn="just">
              <a:buNone/>
            </a:pPr>
            <a:r>
              <a:rPr lang="es-CL" sz="2000" dirty="0" smtClean="0"/>
              <a:t>La imagen evidencia el enfrentamiento del grupo de jóvenes con carabineros, en el intento de proteger y defender a dos niños, que tienen un rango de edad de 8 a 10 años, que se muestran muy asustados, llorando y gritando ante el forcejeo que se produce, pues mientras uno de los jóvenes hinchas los abraza por la espalda, otros dos, ubicados en cada costado, sujetan los brazos y manos de los pequeños, conteniéndolos. </a:t>
            </a:r>
          </a:p>
          <a:p>
            <a:pPr marL="0" indent="0" algn="just">
              <a:buNone/>
            </a:pPr>
            <a:endParaRPr lang="es-CL" sz="500" dirty="0" smtClean="0"/>
          </a:p>
          <a:p>
            <a:pPr marL="0" indent="0" algn="just">
              <a:buNone/>
            </a:pPr>
            <a:r>
              <a:rPr lang="es-CL" sz="2000" dirty="0" smtClean="0"/>
              <a:t>El cuarto integrante del grupo, ubicado al otro costado, intenta detener un golpe, pues se evidencia por la expresión de su cara y el gesto de la boca, que grita un “¡NO!”, al ver que un carabinero a su lado, levanta y dirige, amenazante, su bastón retráctil contra uno de los niños, con la clara intención de golpearlo, mientras el pequeño lo mira y grita asustado.</a:t>
            </a:r>
            <a:endParaRPr lang="es-CL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83" y="602131"/>
            <a:ext cx="2048314" cy="705721"/>
          </a:xfrm>
          <a:prstGeom prst="rect">
            <a:avLst/>
          </a:prstGeom>
        </p:spPr>
      </p:pic>
      <p:pic>
        <p:nvPicPr>
          <p:cNvPr id="9" name="Imagen 8" descr="C:\Users\10726677\AppData\Local\Microsoft\Windows\INetCache\Content.Outlook\1IHT5HZ4\Logos CAP_A+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9" y="602131"/>
            <a:ext cx="2340504" cy="70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648279"/>
            <a:ext cx="2302934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8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6267" y="1582938"/>
            <a:ext cx="9043988" cy="569441"/>
          </a:xfrm>
        </p:spPr>
        <p:txBody>
          <a:bodyPr>
            <a:normAutofit fontScale="90000"/>
          </a:bodyPr>
          <a:lstStyle/>
          <a:p>
            <a:r>
              <a:rPr lang="es-CL" sz="4000" dirty="0" smtClean="0"/>
              <a:t>SALUD</a:t>
            </a:r>
            <a:endParaRPr lang="es-CL" sz="4000" dirty="0"/>
          </a:p>
        </p:txBody>
      </p:sp>
      <p:pic>
        <p:nvPicPr>
          <p:cNvPr id="7" name="Imagen 6" descr="Resultado de imagen para primer linea chil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6"/>
          <a:stretch/>
        </p:blipFill>
        <p:spPr bwMode="auto">
          <a:xfrm>
            <a:off x="502444" y="2503644"/>
            <a:ext cx="9043988" cy="499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83" y="602131"/>
            <a:ext cx="2048314" cy="705721"/>
          </a:xfrm>
          <a:prstGeom prst="rect">
            <a:avLst/>
          </a:prstGeom>
        </p:spPr>
      </p:pic>
      <p:pic>
        <p:nvPicPr>
          <p:cNvPr id="9" name="Imagen 8" descr="C:\Users\10726677\AppData\Local\Microsoft\Windows\INetCache\Content.Outlook\1IHT5HZ4\Logos CAP_A+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9" y="602131"/>
            <a:ext cx="2340504" cy="70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648279"/>
            <a:ext cx="2302934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370</Words>
  <Application>Microsoft Office PowerPoint</Application>
  <PresentationFormat>Personalizado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Tema de Office</vt:lpstr>
      <vt:lpstr>REGISTRO GRÁFICO  DEL CONTEXTO SOCIAL  EN CHILE</vt:lpstr>
      <vt:lpstr>Presentación de PowerPoint</vt:lpstr>
      <vt:lpstr>HUMANIDADES</vt:lpstr>
      <vt:lpstr>CIENCIAS SOCIALES</vt:lpstr>
      <vt:lpstr>INGENIERÍAS</vt:lpstr>
      <vt:lpstr>Presentación de PowerPoint</vt:lpstr>
      <vt:lpstr>Descripción </vt:lpstr>
      <vt:lpstr>SALUD</vt:lpstr>
    </vt:vector>
  </TitlesOfParts>
  <Company>ucm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UCM parada</dc:creator>
  <cp:lastModifiedBy>Sebastián I. Vargas Lora</cp:lastModifiedBy>
  <cp:revision>47</cp:revision>
  <dcterms:created xsi:type="dcterms:W3CDTF">2017-10-16T20:19:49Z</dcterms:created>
  <dcterms:modified xsi:type="dcterms:W3CDTF">2020-03-20T18:08:16Z</dcterms:modified>
</cp:coreProperties>
</file>