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8" r:id="rId4"/>
    <p:sldId id="267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95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179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352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110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616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86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897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32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174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09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98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8FD58-AF5A-4FA1-9E35-36CE5DDDB8E3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13C4-467D-43C8-9FDF-73E9DBF157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507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-9CB_6zWnY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.molina.cl/?p=38935" TargetMode="External"/><Relationship Id="rId5" Type="http://schemas.openxmlformats.org/officeDocument/2006/relationships/hyperlink" Target="https://web.molina.cl/?p=39035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501779"/>
            <a:ext cx="9144000" cy="2387600"/>
          </a:xfrm>
        </p:spPr>
        <p:txBody>
          <a:bodyPr/>
          <a:lstStyle/>
          <a:p>
            <a:r>
              <a:rPr lang="es-C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Taller Día </a:t>
            </a:r>
            <a:r>
              <a:rPr lang="es-CL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Comienz</a:t>
            </a:r>
            <a:r>
              <a:rPr lang="es-C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@</a:t>
            </a:r>
            <a:br>
              <a:rPr lang="es-C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endParaRPr lang="es-C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87857"/>
            <a:ext cx="9144000" cy="1655762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  <a:p>
            <a:pPr algn="just"/>
            <a:endParaRPr lang="es-C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Profesora Ma. Loreto Muñoz</a:t>
            </a:r>
          </a:p>
          <a:p>
            <a:r>
              <a:rPr lang="es-C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Correo: loretomunozs@gmail.com</a:t>
            </a:r>
          </a:p>
        </p:txBody>
      </p:sp>
      <p:pic>
        <p:nvPicPr>
          <p:cNvPr id="2051" name="Imagen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" y="319253"/>
            <a:ext cx="1721782" cy="63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n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868" y="286061"/>
            <a:ext cx="2695763" cy="71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5" descr="logo pace horizon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736" y="296863"/>
            <a:ext cx="1153289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254388" y="-2524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254388" y="2047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3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3969"/>
            <a:ext cx="10515600" cy="4142673"/>
          </a:xfrm>
        </p:spPr>
        <p:txBody>
          <a:bodyPr>
            <a:noAutofit/>
          </a:bodyPr>
          <a:lstStyle/>
          <a:p>
            <a:pPr algn="ctr"/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/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Las riquezas del Maule</a:t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/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r>
              <a:rPr lang="es-CL" u="sng" dirty="0">
                <a:hlinkClick r:id="rId2"/>
              </a:rPr>
              <a:t>https://www.youtube.com/watch?v=-9CB_6zWnY4</a:t>
            </a: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/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/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/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</a:br>
            <a:endParaRPr lang="es-CL" sz="4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pic>
        <p:nvPicPr>
          <p:cNvPr id="10" name="Imagen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" y="319253"/>
            <a:ext cx="1721782" cy="63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868" y="286061"/>
            <a:ext cx="2695763" cy="71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5" descr="logo pace horizont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736" y="296863"/>
            <a:ext cx="1153289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11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" y="319253"/>
            <a:ext cx="1721782" cy="63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868" y="286061"/>
            <a:ext cx="2695763" cy="71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5" descr="logo pace horizon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736" y="296863"/>
            <a:ext cx="1153289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55CEB3A-F736-4830-9602-8460B343F904}"/>
              </a:ext>
            </a:extLst>
          </p:cNvPr>
          <p:cNvSpPr/>
          <p:nvPr/>
        </p:nvSpPr>
        <p:spPr>
          <a:xfrm>
            <a:off x="853281" y="1208886"/>
            <a:ext cx="10518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dirty="0">
                <a:solidFill>
                  <a:schemeClr val="tx2"/>
                </a:solidFill>
                <a:latin typeface="Berlin Sans FB" panose="020E0602020502020306" pitchFamily="34" charset="0"/>
              </a:rPr>
              <a:t>Pero el 9 de febrero, este hermoso paraíso natural cambió y nos vimos enfrentados a una emergencia forestal por más de un mes…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E58B06-C481-4A54-8C4E-27A628587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975" y="3147878"/>
            <a:ext cx="10515600" cy="4351338"/>
          </a:xfrm>
        </p:spPr>
        <p:txBody>
          <a:bodyPr/>
          <a:lstStyle/>
          <a:p>
            <a:endParaRPr lang="es-MX" dirty="0"/>
          </a:p>
          <a:p>
            <a:r>
              <a:rPr lang="es-MX" dirty="0">
                <a:solidFill>
                  <a:schemeClr val="tx2"/>
                </a:solidFill>
                <a:latin typeface="Berlin Sans FB" panose="020E0602020502020306" pitchFamily="34" charset="0"/>
              </a:rPr>
              <a:t>Revisa fotos de la primera fuente  o desde el Facebook de la Municipalidad de Molina o los link  </a:t>
            </a:r>
          </a:p>
          <a:p>
            <a:r>
              <a:rPr lang="es-CL" u="sng" dirty="0">
                <a:hlinkClick r:id="rId5"/>
              </a:rPr>
              <a:t>https://web.molina.cl/?p=39035</a:t>
            </a:r>
            <a:r>
              <a:rPr lang="es-CL" dirty="0"/>
              <a:t>      </a:t>
            </a:r>
          </a:p>
          <a:p>
            <a:r>
              <a:rPr lang="es-CL" u="sng" dirty="0">
                <a:hlinkClick r:id="rId6"/>
              </a:rPr>
              <a:t>https://web.molina.cl/?p=38935</a:t>
            </a:r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0902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6425" y="2396345"/>
            <a:ext cx="10515600" cy="2065309"/>
          </a:xfrm>
        </p:spPr>
        <p:txBody>
          <a:bodyPr>
            <a:noAutofit/>
          </a:bodyPr>
          <a:lstStyle/>
          <a:p>
            <a:pPr algn="ctr"/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Ahora la tarea es ardua y TÚ tienes una tremenda responsabilidad social, sanar las heridas de la Tierra, crear conciencia </a:t>
            </a:r>
            <a:r>
              <a:rPr lang="es-CL" sz="48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y entregar amor a </a:t>
            </a:r>
            <a:r>
              <a:rPr lang="es-CL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nuestros bosques y ecosistema…</a:t>
            </a:r>
          </a:p>
        </p:txBody>
      </p:sp>
      <p:pic>
        <p:nvPicPr>
          <p:cNvPr id="10" name="Imagen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" y="319253"/>
            <a:ext cx="1721782" cy="63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868" y="286061"/>
            <a:ext cx="2695763" cy="71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5" descr="logo pace horizon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736" y="296863"/>
            <a:ext cx="1153289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426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8991</TotalTime>
  <Words>117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Times New Roman</vt:lpstr>
      <vt:lpstr>Tema de Office</vt:lpstr>
      <vt:lpstr>Taller Día Comienz@ </vt:lpstr>
      <vt:lpstr> Las riquezas del Maule  https://www.youtube.com/watch?v=-9CB_6zWnY4   </vt:lpstr>
      <vt:lpstr>Presentación de PowerPoint</vt:lpstr>
      <vt:lpstr> Ahora la tarea es ardua y TÚ tienes una tremenda responsabilidad social, sanar las heridas de la Tierra, crear conciencia y entregar amor a nuestros bosques y ecosistema…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semana comienz@</dc:title>
  <dc:creator>Francisca S. Molina Farias</dc:creator>
  <cp:lastModifiedBy>Sebastián I. Vargas Lora</cp:lastModifiedBy>
  <cp:revision>59</cp:revision>
  <dcterms:created xsi:type="dcterms:W3CDTF">2020-01-16T11:05:14Z</dcterms:created>
  <dcterms:modified xsi:type="dcterms:W3CDTF">2020-03-24T20:35:21Z</dcterms:modified>
</cp:coreProperties>
</file>