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2" r:id="rId3"/>
    <p:sldId id="268" r:id="rId4"/>
    <p:sldId id="267" r:id="rId5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Estilo claro 3 - Acento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E8B1032C-EA38-4F05-BA0D-38AFFFC7BED3}" styleName="Estilo claro 3 - Acento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2838BEF-8BB2-4498-84A7-C5851F593DF1}" styleName="Estilo medio 4 - Énfasis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56" d="100"/>
          <a:sy n="56" d="100"/>
        </p:scale>
        <p:origin x="581" y="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8FD58-AF5A-4FA1-9E35-36CE5DDDB8E3}" type="datetimeFigureOut">
              <a:rPr lang="es-CL" smtClean="0"/>
              <a:t>24-03-2020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D13C4-467D-43C8-9FDF-73E9DBF157A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389592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8FD58-AF5A-4FA1-9E35-36CE5DDDB8E3}" type="datetimeFigureOut">
              <a:rPr lang="es-CL" smtClean="0"/>
              <a:t>24-03-2020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D13C4-467D-43C8-9FDF-73E9DBF157A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117959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8FD58-AF5A-4FA1-9E35-36CE5DDDB8E3}" type="datetimeFigureOut">
              <a:rPr lang="es-CL" smtClean="0"/>
              <a:t>24-03-2020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D13C4-467D-43C8-9FDF-73E9DBF157A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735259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8FD58-AF5A-4FA1-9E35-36CE5DDDB8E3}" type="datetimeFigureOut">
              <a:rPr lang="es-CL" smtClean="0"/>
              <a:t>24-03-2020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D13C4-467D-43C8-9FDF-73E9DBF157A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411001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8FD58-AF5A-4FA1-9E35-36CE5DDDB8E3}" type="datetimeFigureOut">
              <a:rPr lang="es-CL" smtClean="0"/>
              <a:t>24-03-2020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D13C4-467D-43C8-9FDF-73E9DBF157A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61649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8FD58-AF5A-4FA1-9E35-36CE5DDDB8E3}" type="datetimeFigureOut">
              <a:rPr lang="es-CL" smtClean="0"/>
              <a:t>24-03-2020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D13C4-467D-43C8-9FDF-73E9DBF157A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798656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8FD58-AF5A-4FA1-9E35-36CE5DDDB8E3}" type="datetimeFigureOut">
              <a:rPr lang="es-CL" smtClean="0"/>
              <a:t>24-03-2020</a:t>
            </a:fld>
            <a:endParaRPr lang="es-CL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D13C4-467D-43C8-9FDF-73E9DBF157A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589769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8FD58-AF5A-4FA1-9E35-36CE5DDDB8E3}" type="datetimeFigureOut">
              <a:rPr lang="es-CL" smtClean="0"/>
              <a:t>24-03-2020</a:t>
            </a:fld>
            <a:endParaRPr lang="es-C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D13C4-467D-43C8-9FDF-73E9DBF157A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133209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8FD58-AF5A-4FA1-9E35-36CE5DDDB8E3}" type="datetimeFigureOut">
              <a:rPr lang="es-CL" smtClean="0"/>
              <a:t>24-03-2020</a:t>
            </a:fld>
            <a:endParaRPr lang="es-C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D13C4-467D-43C8-9FDF-73E9DBF157A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17462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8FD58-AF5A-4FA1-9E35-36CE5DDDB8E3}" type="datetimeFigureOut">
              <a:rPr lang="es-CL" smtClean="0"/>
              <a:t>24-03-2020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D13C4-467D-43C8-9FDF-73E9DBF157A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490944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8FD58-AF5A-4FA1-9E35-36CE5DDDB8E3}" type="datetimeFigureOut">
              <a:rPr lang="es-CL" smtClean="0"/>
              <a:t>24-03-2020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D13C4-467D-43C8-9FDF-73E9DBF157A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7980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B8FD58-AF5A-4FA1-9E35-36CE5DDDB8E3}" type="datetimeFigureOut">
              <a:rPr lang="es-CL" smtClean="0"/>
              <a:t>24-03-2020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8D13C4-467D-43C8-9FDF-73E9DBF157A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750717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youtube.com/watch?v=-9CB_6zWnY4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eb.molina.cl/?p=38935" TargetMode="External"/><Relationship Id="rId5" Type="http://schemas.openxmlformats.org/officeDocument/2006/relationships/hyperlink" Target="https://web.molina.cl/?p=39035" TargetMode="Externa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501779"/>
            <a:ext cx="9144000" cy="2387600"/>
          </a:xfrm>
        </p:spPr>
        <p:txBody>
          <a:bodyPr/>
          <a:lstStyle/>
          <a:p>
            <a:r>
              <a:rPr lang="es-CL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anose="020E0602020502020306" pitchFamily="34" charset="0"/>
              </a:rPr>
              <a:t>Taller Día </a:t>
            </a:r>
            <a:r>
              <a:rPr lang="es-CL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anose="020E0602020502020306" pitchFamily="34" charset="0"/>
              </a:rPr>
              <a:t>Comienz</a:t>
            </a:r>
            <a:r>
              <a:rPr lang="es-CL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anose="020E0602020502020306" pitchFamily="34" charset="0"/>
              </a:rPr>
              <a:t>@</a:t>
            </a:r>
            <a:br>
              <a:rPr lang="es-CL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anose="020E0602020502020306" pitchFamily="34" charset="0"/>
              </a:rPr>
            </a:br>
            <a:endParaRPr lang="es-CL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lin Sans FB" panose="020E0602020502020306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4387857"/>
            <a:ext cx="9144000" cy="1655762"/>
          </a:xfrm>
        </p:spPr>
        <p:txBody>
          <a:bodyPr>
            <a:normAutofit lnSpcReduction="10000"/>
          </a:bodyPr>
          <a:lstStyle/>
          <a:p>
            <a:pPr algn="just"/>
            <a:r>
              <a:rPr lang="es-CL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	</a:t>
            </a:r>
          </a:p>
          <a:p>
            <a:pPr algn="just"/>
            <a:endParaRPr lang="es-CL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s-CL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Profesora Ma. Loreto Muñoz</a:t>
            </a:r>
          </a:p>
          <a:p>
            <a:r>
              <a:rPr lang="es-CL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Correo: loretomunozs@gmail.com</a:t>
            </a:r>
          </a:p>
        </p:txBody>
      </p:sp>
      <p:pic>
        <p:nvPicPr>
          <p:cNvPr id="2051" name="Imagen 1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281" y="319253"/>
            <a:ext cx="1721782" cy="6316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Imagen 1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5868" y="286061"/>
            <a:ext cx="2695763" cy="717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9" name="Imagen 15" descr="logo pace horizontal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18736" y="296863"/>
            <a:ext cx="1153289" cy="668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5254388" y="-252412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CL"/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5254388" y="20478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06700" algn="ctr"/>
                <a:tab pos="5611813" algn="r"/>
              </a:tabLst>
            </a:pPr>
            <a:r>
              <a:rPr kumimoji="0" lang="es-CL" altLang="es-CL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endParaRPr kumimoji="0" lang="es-CL" altLang="es-C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75340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303969"/>
            <a:ext cx="10515600" cy="4142673"/>
          </a:xfrm>
        </p:spPr>
        <p:txBody>
          <a:bodyPr>
            <a:noAutofit/>
          </a:bodyPr>
          <a:lstStyle/>
          <a:p>
            <a:pPr algn="ctr"/>
            <a:r>
              <a:rPr lang="es-CL" sz="48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anose="020E0602020502020306" pitchFamily="34" charset="0"/>
              </a:rPr>
              <a:t/>
            </a:r>
            <a:br>
              <a:rPr lang="es-CL" sz="48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anose="020E0602020502020306" pitchFamily="34" charset="0"/>
              </a:rPr>
            </a:br>
            <a:r>
              <a:rPr lang="es-CL" sz="48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anose="020E0602020502020306" pitchFamily="34" charset="0"/>
              </a:rPr>
              <a:t>Las riquezas del Maule</a:t>
            </a:r>
            <a:br>
              <a:rPr lang="es-CL" sz="48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anose="020E0602020502020306" pitchFamily="34" charset="0"/>
              </a:rPr>
            </a:br>
            <a:r>
              <a:rPr lang="es-CL" sz="48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anose="020E0602020502020306" pitchFamily="34" charset="0"/>
              </a:rPr>
              <a:t/>
            </a:r>
            <a:br>
              <a:rPr lang="es-CL" sz="48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anose="020E0602020502020306" pitchFamily="34" charset="0"/>
              </a:rPr>
            </a:br>
            <a:r>
              <a:rPr lang="es-CL" u="sng" dirty="0">
                <a:hlinkClick r:id="rId2"/>
              </a:rPr>
              <a:t>https://www.youtube.com/watch?v=-9CB_6zWnY4</a:t>
            </a:r>
            <a:r>
              <a:rPr lang="es-CL" sz="48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anose="020E0602020502020306" pitchFamily="34" charset="0"/>
              </a:rPr>
              <a:t/>
            </a:r>
            <a:br>
              <a:rPr lang="es-CL" sz="48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anose="020E0602020502020306" pitchFamily="34" charset="0"/>
              </a:rPr>
            </a:br>
            <a:r>
              <a:rPr lang="es-CL" sz="48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anose="020E0602020502020306" pitchFamily="34" charset="0"/>
              </a:rPr>
              <a:t/>
            </a:r>
            <a:br>
              <a:rPr lang="es-CL" sz="48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anose="020E0602020502020306" pitchFamily="34" charset="0"/>
              </a:rPr>
            </a:br>
            <a:r>
              <a:rPr lang="es-CL" sz="48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anose="020E0602020502020306" pitchFamily="34" charset="0"/>
              </a:rPr>
              <a:t/>
            </a:r>
            <a:br>
              <a:rPr lang="es-CL" sz="48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anose="020E0602020502020306" pitchFamily="34" charset="0"/>
              </a:rPr>
            </a:br>
            <a:endParaRPr lang="es-CL" sz="48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lin Sans FB" panose="020E0602020502020306" pitchFamily="34" charset="0"/>
            </a:endParaRPr>
          </a:p>
        </p:txBody>
      </p:sp>
      <p:pic>
        <p:nvPicPr>
          <p:cNvPr id="10" name="Imagen 1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281" y="319253"/>
            <a:ext cx="1721782" cy="6316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Imagen 1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5868" y="286061"/>
            <a:ext cx="2695763" cy="717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Imagen 15" descr="logo pace horizontal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18736" y="296863"/>
            <a:ext cx="1153289" cy="668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111174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n 1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281" y="319253"/>
            <a:ext cx="1721782" cy="6316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Imagen 1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5868" y="286061"/>
            <a:ext cx="2695763" cy="717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Imagen 15" descr="logo pace horizontal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18736" y="296863"/>
            <a:ext cx="1153289" cy="668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ángulo 4">
            <a:extLst>
              <a:ext uri="{FF2B5EF4-FFF2-40B4-BE49-F238E27FC236}">
                <a16:creationId xmlns:a16="http://schemas.microsoft.com/office/drawing/2014/main" id="{155CEB3A-F736-4830-9602-8460B343F904}"/>
              </a:ext>
            </a:extLst>
          </p:cNvPr>
          <p:cNvSpPr/>
          <p:nvPr/>
        </p:nvSpPr>
        <p:spPr>
          <a:xfrm>
            <a:off x="853281" y="1208886"/>
            <a:ext cx="1051874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4000" dirty="0">
                <a:solidFill>
                  <a:schemeClr val="tx2"/>
                </a:solidFill>
                <a:latin typeface="Berlin Sans FB" panose="020E0602020502020306" pitchFamily="34" charset="0"/>
              </a:rPr>
              <a:t>Pero el 9 de febrero, este hermoso paraíso natural cambió y nos vimos enfrentados a una emergencia forestal por más de un mes…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BE58B06-C481-4A54-8C4E-27A6285871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9975" y="3147878"/>
            <a:ext cx="10515600" cy="4351338"/>
          </a:xfrm>
        </p:spPr>
        <p:txBody>
          <a:bodyPr/>
          <a:lstStyle/>
          <a:p>
            <a:endParaRPr lang="es-MX" dirty="0"/>
          </a:p>
          <a:p>
            <a:r>
              <a:rPr lang="es-MX" dirty="0">
                <a:solidFill>
                  <a:schemeClr val="tx2"/>
                </a:solidFill>
                <a:latin typeface="Berlin Sans FB" panose="020E0602020502020306" pitchFamily="34" charset="0"/>
              </a:rPr>
              <a:t>Revisa fotos de la primera fuente  o desde el Facebook de la Municipalidad de Molina o los link  </a:t>
            </a:r>
          </a:p>
          <a:p>
            <a:r>
              <a:rPr lang="es-CL" u="sng" dirty="0">
                <a:hlinkClick r:id="rId5"/>
              </a:rPr>
              <a:t>https://web.molina.cl/?p=39035</a:t>
            </a:r>
            <a:r>
              <a:rPr lang="es-CL" dirty="0"/>
              <a:t>      </a:t>
            </a:r>
          </a:p>
          <a:p>
            <a:r>
              <a:rPr lang="es-CL" u="sng" dirty="0">
                <a:hlinkClick r:id="rId6"/>
              </a:rPr>
              <a:t>https://web.molina.cl/?p=38935</a:t>
            </a:r>
            <a:endParaRPr lang="es-CL" dirty="0"/>
          </a:p>
          <a:p>
            <a:endParaRPr lang="es-CL" dirty="0"/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3090248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56425" y="2396345"/>
            <a:ext cx="10515600" cy="2065309"/>
          </a:xfrm>
        </p:spPr>
        <p:txBody>
          <a:bodyPr>
            <a:noAutofit/>
          </a:bodyPr>
          <a:lstStyle/>
          <a:p>
            <a:pPr algn="ctr"/>
            <a:r>
              <a:rPr lang="es-CL" sz="48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/>
            </a:r>
            <a:br>
              <a:rPr lang="es-CL" sz="48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es-CL" sz="48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anose="020E0602020502020306" pitchFamily="34" charset="0"/>
              </a:rPr>
              <a:t>Ahora la tarea es ardua y TÚ tienes una tremenda responsabilidad social, sanar las heridas de la Tierra, crear conciencia </a:t>
            </a:r>
            <a:r>
              <a:rPr lang="es-CL" sz="480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anose="020E0602020502020306" pitchFamily="34" charset="0"/>
              </a:rPr>
              <a:t>y entregar amor a </a:t>
            </a:r>
            <a:r>
              <a:rPr lang="es-CL" sz="48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anose="020E0602020502020306" pitchFamily="34" charset="0"/>
              </a:rPr>
              <a:t>nuestros bosques y ecosistema…</a:t>
            </a:r>
          </a:p>
        </p:txBody>
      </p:sp>
      <p:pic>
        <p:nvPicPr>
          <p:cNvPr id="10" name="Imagen 1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281" y="319253"/>
            <a:ext cx="1721782" cy="6316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Imagen 1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5868" y="286061"/>
            <a:ext cx="2695763" cy="717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Imagen 15" descr="logo pace horizontal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18736" y="296863"/>
            <a:ext cx="1153289" cy="668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2342655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8991</TotalTime>
  <Words>117</Words>
  <Application>Microsoft Office PowerPoint</Application>
  <PresentationFormat>Panorámica</PresentationFormat>
  <Paragraphs>13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10" baseType="lpstr">
      <vt:lpstr>Arial</vt:lpstr>
      <vt:lpstr>Berlin Sans FB</vt:lpstr>
      <vt:lpstr>Calibri</vt:lpstr>
      <vt:lpstr>Calibri Light</vt:lpstr>
      <vt:lpstr>Times New Roman</vt:lpstr>
      <vt:lpstr>Tema de Office</vt:lpstr>
      <vt:lpstr>Taller Día Comienz@ </vt:lpstr>
      <vt:lpstr> Las riquezas del Maule  https://www.youtube.com/watch?v=-9CB_6zWnY4   </vt:lpstr>
      <vt:lpstr>Presentación de PowerPoint</vt:lpstr>
      <vt:lpstr> Ahora la tarea es ardua y TÚ tienes una tremenda responsabilidad social, sanar las heridas de la Tierra, crear conciencia y entregar amor a nuestros bosques y ecosistema…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Propuesta semana comienz@</dc:title>
  <dc:creator>Francisca S. Molina Farias</dc:creator>
  <cp:lastModifiedBy>Sebastián I. Vargas Lora</cp:lastModifiedBy>
  <cp:revision>59</cp:revision>
  <dcterms:created xsi:type="dcterms:W3CDTF">2020-01-16T11:05:14Z</dcterms:created>
  <dcterms:modified xsi:type="dcterms:W3CDTF">2020-03-24T20:35:21Z</dcterms:modified>
</cp:coreProperties>
</file>