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048875" cy="7781925"/>
  <p:notesSz cx="6858000" cy="9144000"/>
  <p:defaultTextStyle>
    <a:defPPr>
      <a:defRPr lang="es-E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51">
          <p15:clr>
            <a:srgbClr val="A4A3A4"/>
          </p15:clr>
        </p15:guide>
        <p15:guide id="2" pos="31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14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2"/>
    <p:restoredTop sz="95204" autoAdjust="0"/>
  </p:normalViewPr>
  <p:slideViewPr>
    <p:cSldViewPr snapToGrid="0" snapToObjects="1">
      <p:cViewPr varScale="1">
        <p:scale>
          <a:sx n="61" d="100"/>
          <a:sy n="61" d="100"/>
        </p:scale>
        <p:origin x="1686" y="72"/>
      </p:cViewPr>
      <p:guideLst>
        <p:guide orient="horz" pos="2451"/>
        <p:guide pos="31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4B766-708D-4D4E-AE44-D095C16D9A36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6688" y="1143000"/>
            <a:ext cx="3984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A3CF7-8009-BC4F-A67E-74AD86D68C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605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A3CF7-8009-BC4F-A67E-74AD86D68C8B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830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A3CF7-8009-BC4F-A67E-74AD86D68C8B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095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3666" y="2417441"/>
            <a:ext cx="8541544" cy="1668070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331" y="4409758"/>
            <a:ext cx="7034213" cy="19887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68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86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85434" y="311639"/>
            <a:ext cx="2260997" cy="663985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2444" y="311639"/>
            <a:ext cx="6615509" cy="663985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94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40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3792" y="5000608"/>
            <a:ext cx="8541544" cy="154557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93792" y="3298312"/>
            <a:ext cx="8541544" cy="17022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54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2444" y="1815783"/>
            <a:ext cx="4438253" cy="513571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08178" y="1815783"/>
            <a:ext cx="4438253" cy="513571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94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2444" y="1741927"/>
            <a:ext cx="4439998" cy="72595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2444" y="2467879"/>
            <a:ext cx="4439998" cy="448361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4690" y="1741927"/>
            <a:ext cx="4441742" cy="72595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4690" y="2467879"/>
            <a:ext cx="4441742" cy="448361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93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67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094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444" y="309836"/>
            <a:ext cx="3306011" cy="131860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28831" y="309837"/>
            <a:ext cx="5617600" cy="664165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02444" y="1628441"/>
            <a:ext cx="3306011" cy="5323053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74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9650" y="5447348"/>
            <a:ext cx="6029325" cy="6430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69650" y="695329"/>
            <a:ext cx="6029325" cy="4669155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69650" y="6090438"/>
            <a:ext cx="6029325" cy="91329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0E52C-EA52-8D4B-8929-9671E04A0AE7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EDA9-C55A-8145-A85C-80E442922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18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02444" y="311638"/>
            <a:ext cx="9043988" cy="1296988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2444" y="1815783"/>
            <a:ext cx="9043988" cy="5135711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02444" y="7212692"/>
            <a:ext cx="2344738" cy="414315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A13F3-C41E-6B45-91C4-5B28E6C754FA}" type="datetimeFigureOut">
              <a:rPr lang="es-ES" smtClean="0"/>
              <a:t>11/11/2020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433366" y="7212692"/>
            <a:ext cx="3182144" cy="414315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201694" y="7212692"/>
            <a:ext cx="2344738" cy="414315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A54BD-AC63-BC40-87B5-8F267BC056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3AC6AD55-ABB7-6A41-9FAF-28B8739420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397" b="6416"/>
          <a:stretch/>
        </p:blipFill>
        <p:spPr>
          <a:xfrm>
            <a:off x="715237" y="140802"/>
            <a:ext cx="8712747" cy="6101255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016953" y="6242057"/>
            <a:ext cx="8109313" cy="1188556"/>
          </a:xfrm>
        </p:spPr>
        <p:txBody>
          <a:bodyPr>
            <a:noAutofit/>
          </a:bodyPr>
          <a:lstStyle/>
          <a:p>
            <a:r>
              <a:rPr lang="es-CL" sz="4200" b="1" spc="-150" dirty="0" smtClean="0">
                <a:solidFill>
                  <a:srgbClr val="213D7C"/>
                </a:solidFill>
                <a:latin typeface="Calibri"/>
                <a:cs typeface="Calibri"/>
              </a:rPr>
              <a:t>Título</a:t>
            </a:r>
            <a:endParaRPr lang="es-CL" sz="4200" b="1" spc="-150" dirty="0">
              <a:solidFill>
                <a:srgbClr val="213D7C"/>
              </a:solidFill>
              <a:latin typeface="Calibri"/>
              <a:cs typeface="Calibri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302469" y="7176512"/>
            <a:ext cx="6155870" cy="430688"/>
          </a:xfrm>
          <a:prstGeom prst="rect">
            <a:avLst/>
          </a:prstGeom>
          <a:solidFill>
            <a:srgbClr val="118ED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2963953" y="7171362"/>
            <a:ext cx="4517592" cy="518501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Calibri"/>
                <a:cs typeface="Calibri"/>
              </a:rPr>
              <a:t>Nombre </a:t>
            </a:r>
            <a:endParaRPr lang="es-CL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503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4325A80-91DF-FA43-BBD1-E5DEE54D1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048875" cy="1444526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617503" y="1773049"/>
            <a:ext cx="11051492" cy="862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err="1" smtClean="0">
                <a:solidFill>
                  <a:srgbClr val="139EBC"/>
                </a:solidFill>
                <a:latin typeface="Calibri"/>
                <a:cs typeface="Calibri"/>
              </a:rPr>
              <a:t>xxxxxxxxxxxxxxx</a:t>
            </a:r>
            <a:endParaRPr lang="es-CL" sz="3600" b="1" dirty="0">
              <a:solidFill>
                <a:srgbClr val="139EBC"/>
              </a:solidFill>
              <a:latin typeface="Calibri"/>
              <a:cs typeface="Calibri"/>
            </a:endParaRPr>
          </a:p>
        </p:txBody>
      </p:sp>
      <p:sp>
        <p:nvSpPr>
          <p:cNvPr id="6" name="Google Shape;1961;p51"/>
          <p:cNvSpPr txBox="1">
            <a:spLocks/>
          </p:cNvSpPr>
          <p:nvPr/>
        </p:nvSpPr>
        <p:spPr>
          <a:xfrm flipH="1">
            <a:off x="617503" y="2963914"/>
            <a:ext cx="8038232" cy="628157"/>
          </a:xfrm>
          <a:prstGeom prst="rect">
            <a:avLst/>
          </a:prstGeom>
        </p:spPr>
        <p:txBody>
          <a:bodyPr spcFirstLastPara="1" vert="horz" wrap="square" lIns="88543" tIns="88543" rIns="88543" bIns="88543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2198" indent="-302198" algn="just"/>
            <a:r>
              <a:rPr lang="es-CL" sz="2000" b="1" dirty="0" err="1">
                <a:solidFill>
                  <a:srgbClr val="139EBC"/>
                </a:solidFill>
                <a:latin typeface="Calibri"/>
                <a:ea typeface="+mj-ea"/>
                <a:cs typeface="Calibri"/>
              </a:rPr>
              <a:t>xxxxxxxxxxxxxxxxxxxxx</a:t>
            </a:r>
            <a:endParaRPr lang="es-CL" sz="2000" b="1" dirty="0">
              <a:solidFill>
                <a:srgbClr val="139EBC"/>
              </a:solidFill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5850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Words>6</Words>
  <Application>Microsoft Office PowerPoint</Application>
  <PresentationFormat>Personalizado</PresentationFormat>
  <Paragraphs>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Título</vt:lpstr>
      <vt:lpstr>Presentación de PowerPoint</vt:lpstr>
    </vt:vector>
  </TitlesOfParts>
  <Company>ucm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UCM parada</dc:creator>
  <cp:lastModifiedBy>Sebastián I. Vargas Lora</cp:lastModifiedBy>
  <cp:revision>27</cp:revision>
  <dcterms:created xsi:type="dcterms:W3CDTF">2017-10-16T20:19:49Z</dcterms:created>
  <dcterms:modified xsi:type="dcterms:W3CDTF">2020-11-11T19:17:44Z</dcterms:modified>
</cp:coreProperties>
</file>