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4"/>
  </p:notesMasterIdLst>
  <p:sldIdLst>
    <p:sldId id="256" r:id="rId2"/>
    <p:sldId id="257" r:id="rId3"/>
  </p:sldIdLst>
  <p:sldSz cx="10048875" cy="7781925"/>
  <p:notesSz cx="6858000" cy="9144000"/>
  <p:defaultTextStyle>
    <a:defPPr>
      <a:defRPr lang="es-ES"/>
    </a:defPPr>
    <a:lvl1pPr marL="0" algn="l" defTabSz="509412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509412" algn="l" defTabSz="509412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1018824" algn="l" defTabSz="509412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528237" algn="l" defTabSz="509412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2037649" algn="l" defTabSz="509412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547061" algn="l" defTabSz="509412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3056473" algn="l" defTabSz="509412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565886" algn="l" defTabSz="509412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4075298" algn="l" defTabSz="509412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451">
          <p15:clr>
            <a:srgbClr val="A4A3A4"/>
          </p15:clr>
        </p15:guide>
        <p15:guide id="2" pos="316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clrMru>
    <a:srgbClr val="31448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652"/>
    <p:restoredTop sz="95204" autoAdjust="0"/>
  </p:normalViewPr>
  <p:slideViewPr>
    <p:cSldViewPr snapToGrid="0" snapToObjects="1">
      <p:cViewPr varScale="1">
        <p:scale>
          <a:sx n="61" d="100"/>
          <a:sy n="61" d="100"/>
        </p:scale>
        <p:origin x="1686" y="72"/>
      </p:cViewPr>
      <p:guideLst>
        <p:guide orient="horz" pos="2451"/>
        <p:guide pos="3165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A4B766-708D-4D4E-AE44-D095C16D9A36}" type="datetimeFigureOut">
              <a:rPr lang="es-CL" smtClean="0"/>
              <a:t>11-11-2020</a:t>
            </a:fld>
            <a:endParaRPr lang="es-CL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436688" y="1143000"/>
            <a:ext cx="39846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lang="es-ES"/>
              <a:t>Editar los estilos de texto del patrón
Segundo nivel
Tercer nivel
Cuarto nivel
Quinto nivel</a:t>
            </a:r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7A3CF7-8009-BC4F-A67E-74AD86D68C8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156057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D7A3CF7-8009-BC4F-A67E-74AD86D68C8B}" type="slidenum">
              <a:rPr lang="es-CL" smtClean="0"/>
              <a:t>1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083004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D7A3CF7-8009-BC4F-A67E-74AD86D68C8B}" type="slidenum">
              <a:rPr lang="es-CL" smtClean="0"/>
              <a:t>2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809540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753666" y="2417441"/>
            <a:ext cx="8541544" cy="1668070"/>
          </a:xfrm>
        </p:spPr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07331" y="4409758"/>
            <a:ext cx="7034213" cy="1988714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094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188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282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376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470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564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5658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0752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0E52C-EA52-8D4B-8929-9671E04A0AE7}" type="datetimeFigureOut">
              <a:rPr lang="es-ES" smtClean="0"/>
              <a:t>11/11/2020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7EDA9-C55A-8145-A85C-80E4429229C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386842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0E52C-EA52-8D4B-8929-9671E04A0AE7}" type="datetimeFigureOut">
              <a:rPr lang="es-ES" smtClean="0"/>
              <a:t>11/11/2020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7EDA9-C55A-8145-A85C-80E4429229C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288637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7285434" y="311639"/>
            <a:ext cx="2260997" cy="6639855"/>
          </a:xfrm>
        </p:spPr>
        <p:txBody>
          <a:bodyPr vert="eaVert"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502444" y="311639"/>
            <a:ext cx="6615509" cy="6639855"/>
          </a:xfrm>
        </p:spPr>
        <p:txBody>
          <a:bodyPr vert="eaVert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0E52C-EA52-8D4B-8929-9671E04A0AE7}" type="datetimeFigureOut">
              <a:rPr lang="es-ES" smtClean="0"/>
              <a:t>11/11/2020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7EDA9-C55A-8145-A85C-80E4429229C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229404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0E52C-EA52-8D4B-8929-9671E04A0AE7}" type="datetimeFigureOut">
              <a:rPr lang="es-ES" smtClean="0"/>
              <a:t>11/11/2020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7EDA9-C55A-8145-A85C-80E4429229C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824057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93792" y="5000608"/>
            <a:ext cx="8541544" cy="1545577"/>
          </a:xfrm>
        </p:spPr>
        <p:txBody>
          <a:bodyPr anchor="t"/>
          <a:lstStyle>
            <a:lvl1pPr algn="l">
              <a:defRPr sz="4500" b="1" cap="all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93792" y="3298312"/>
            <a:ext cx="8541544" cy="1702296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509412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1018824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2823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203764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54706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305647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56588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407529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0E52C-EA52-8D4B-8929-9671E04A0AE7}" type="datetimeFigureOut">
              <a:rPr lang="es-ES" smtClean="0"/>
              <a:t>11/11/2020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7EDA9-C55A-8145-A85C-80E4429229C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015486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502444" y="1815783"/>
            <a:ext cx="4438253" cy="5135711"/>
          </a:xfrm>
        </p:spPr>
        <p:txBody>
          <a:bodyPr/>
          <a:lstStyle>
            <a:lvl1pPr>
              <a:defRPr sz="3100"/>
            </a:lvl1pPr>
            <a:lvl2pPr>
              <a:defRPr sz="27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5108178" y="1815783"/>
            <a:ext cx="4438253" cy="5135711"/>
          </a:xfrm>
        </p:spPr>
        <p:txBody>
          <a:bodyPr/>
          <a:lstStyle>
            <a:lvl1pPr>
              <a:defRPr sz="3100"/>
            </a:lvl1pPr>
            <a:lvl2pPr>
              <a:defRPr sz="27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0E52C-EA52-8D4B-8929-9671E04A0AE7}" type="datetimeFigureOut">
              <a:rPr lang="es-ES" smtClean="0"/>
              <a:t>11/11/2020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7EDA9-C55A-8145-A85C-80E4429229C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469430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502444" y="1741927"/>
            <a:ext cx="4439998" cy="725952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09412" indent="0">
              <a:buNone/>
              <a:defRPr sz="2200" b="1"/>
            </a:lvl2pPr>
            <a:lvl3pPr marL="1018824" indent="0">
              <a:buNone/>
              <a:defRPr sz="2000" b="1"/>
            </a:lvl3pPr>
            <a:lvl4pPr marL="1528237" indent="0">
              <a:buNone/>
              <a:defRPr sz="1800" b="1"/>
            </a:lvl4pPr>
            <a:lvl5pPr marL="2037649" indent="0">
              <a:buNone/>
              <a:defRPr sz="1800" b="1"/>
            </a:lvl5pPr>
            <a:lvl6pPr marL="2547061" indent="0">
              <a:buNone/>
              <a:defRPr sz="1800" b="1"/>
            </a:lvl6pPr>
            <a:lvl7pPr marL="3056473" indent="0">
              <a:buNone/>
              <a:defRPr sz="1800" b="1"/>
            </a:lvl7pPr>
            <a:lvl8pPr marL="3565886" indent="0">
              <a:buNone/>
              <a:defRPr sz="1800" b="1"/>
            </a:lvl8pPr>
            <a:lvl9pPr marL="4075298" indent="0">
              <a:buNone/>
              <a:defRPr sz="1800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502444" y="2467879"/>
            <a:ext cx="4439998" cy="4483614"/>
          </a:xfrm>
        </p:spPr>
        <p:txBody>
          <a:bodyPr/>
          <a:lstStyle>
            <a:lvl1pPr>
              <a:defRPr sz="27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5104690" y="1741927"/>
            <a:ext cx="4441742" cy="725952"/>
          </a:xfrm>
        </p:spPr>
        <p:txBody>
          <a:bodyPr anchor="b"/>
          <a:lstStyle>
            <a:lvl1pPr marL="0" indent="0">
              <a:buNone/>
              <a:defRPr sz="2700" b="1"/>
            </a:lvl1pPr>
            <a:lvl2pPr marL="509412" indent="0">
              <a:buNone/>
              <a:defRPr sz="2200" b="1"/>
            </a:lvl2pPr>
            <a:lvl3pPr marL="1018824" indent="0">
              <a:buNone/>
              <a:defRPr sz="2000" b="1"/>
            </a:lvl3pPr>
            <a:lvl4pPr marL="1528237" indent="0">
              <a:buNone/>
              <a:defRPr sz="1800" b="1"/>
            </a:lvl4pPr>
            <a:lvl5pPr marL="2037649" indent="0">
              <a:buNone/>
              <a:defRPr sz="1800" b="1"/>
            </a:lvl5pPr>
            <a:lvl6pPr marL="2547061" indent="0">
              <a:buNone/>
              <a:defRPr sz="1800" b="1"/>
            </a:lvl6pPr>
            <a:lvl7pPr marL="3056473" indent="0">
              <a:buNone/>
              <a:defRPr sz="1800" b="1"/>
            </a:lvl7pPr>
            <a:lvl8pPr marL="3565886" indent="0">
              <a:buNone/>
              <a:defRPr sz="1800" b="1"/>
            </a:lvl8pPr>
            <a:lvl9pPr marL="4075298" indent="0">
              <a:buNone/>
              <a:defRPr sz="1800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5104690" y="2467879"/>
            <a:ext cx="4441742" cy="4483614"/>
          </a:xfrm>
        </p:spPr>
        <p:txBody>
          <a:bodyPr/>
          <a:lstStyle>
            <a:lvl1pPr>
              <a:defRPr sz="27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0E52C-EA52-8D4B-8929-9671E04A0AE7}" type="datetimeFigureOut">
              <a:rPr lang="es-ES" smtClean="0"/>
              <a:t>11/11/2020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7EDA9-C55A-8145-A85C-80E4429229C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229361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0E52C-EA52-8D4B-8929-9671E04A0AE7}" type="datetimeFigureOut">
              <a:rPr lang="es-ES" smtClean="0"/>
              <a:t>11/11/2020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7EDA9-C55A-8145-A85C-80E4429229C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766770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0E52C-EA52-8D4B-8929-9671E04A0AE7}" type="datetimeFigureOut">
              <a:rPr lang="es-ES" smtClean="0"/>
              <a:t>11/11/2020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7EDA9-C55A-8145-A85C-80E4429229C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209400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02444" y="309836"/>
            <a:ext cx="3306011" cy="1318604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928831" y="309837"/>
            <a:ext cx="5617600" cy="6641657"/>
          </a:xfrm>
        </p:spPr>
        <p:txBody>
          <a:bodyPr/>
          <a:lstStyle>
            <a:lvl1pPr>
              <a:defRPr sz="3600"/>
            </a:lvl1pPr>
            <a:lvl2pPr>
              <a:defRPr sz="3100"/>
            </a:lvl2pPr>
            <a:lvl3pPr>
              <a:defRPr sz="27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502444" y="1628441"/>
            <a:ext cx="3306011" cy="5323053"/>
          </a:xfrm>
        </p:spPr>
        <p:txBody>
          <a:bodyPr/>
          <a:lstStyle>
            <a:lvl1pPr marL="0" indent="0">
              <a:buNone/>
              <a:defRPr sz="1600"/>
            </a:lvl1pPr>
            <a:lvl2pPr marL="509412" indent="0">
              <a:buNone/>
              <a:defRPr sz="1300"/>
            </a:lvl2pPr>
            <a:lvl3pPr marL="1018824" indent="0">
              <a:buNone/>
              <a:defRPr sz="1100"/>
            </a:lvl3pPr>
            <a:lvl4pPr marL="1528237" indent="0">
              <a:buNone/>
              <a:defRPr sz="1000"/>
            </a:lvl4pPr>
            <a:lvl5pPr marL="2037649" indent="0">
              <a:buNone/>
              <a:defRPr sz="1000"/>
            </a:lvl5pPr>
            <a:lvl6pPr marL="2547061" indent="0">
              <a:buNone/>
              <a:defRPr sz="1000"/>
            </a:lvl6pPr>
            <a:lvl7pPr marL="3056473" indent="0">
              <a:buNone/>
              <a:defRPr sz="1000"/>
            </a:lvl7pPr>
            <a:lvl8pPr marL="3565886" indent="0">
              <a:buNone/>
              <a:defRPr sz="1000"/>
            </a:lvl8pPr>
            <a:lvl9pPr marL="4075298" indent="0">
              <a:buNone/>
              <a:defRPr sz="10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0E52C-EA52-8D4B-8929-9671E04A0AE7}" type="datetimeFigureOut">
              <a:rPr lang="es-ES" smtClean="0"/>
              <a:t>11/11/2020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7EDA9-C55A-8145-A85C-80E4429229C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177488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969650" y="5447348"/>
            <a:ext cx="6029325" cy="643090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969650" y="695329"/>
            <a:ext cx="6029325" cy="4669155"/>
          </a:xfrm>
        </p:spPr>
        <p:txBody>
          <a:bodyPr/>
          <a:lstStyle>
            <a:lvl1pPr marL="0" indent="0">
              <a:buNone/>
              <a:defRPr sz="3600"/>
            </a:lvl1pPr>
            <a:lvl2pPr marL="509412" indent="0">
              <a:buNone/>
              <a:defRPr sz="3100"/>
            </a:lvl2pPr>
            <a:lvl3pPr marL="1018824" indent="0">
              <a:buNone/>
              <a:defRPr sz="2700"/>
            </a:lvl3pPr>
            <a:lvl4pPr marL="1528237" indent="0">
              <a:buNone/>
              <a:defRPr sz="2200"/>
            </a:lvl4pPr>
            <a:lvl5pPr marL="2037649" indent="0">
              <a:buNone/>
              <a:defRPr sz="2200"/>
            </a:lvl5pPr>
            <a:lvl6pPr marL="2547061" indent="0">
              <a:buNone/>
              <a:defRPr sz="2200"/>
            </a:lvl6pPr>
            <a:lvl7pPr marL="3056473" indent="0">
              <a:buNone/>
              <a:defRPr sz="2200"/>
            </a:lvl7pPr>
            <a:lvl8pPr marL="3565886" indent="0">
              <a:buNone/>
              <a:defRPr sz="2200"/>
            </a:lvl8pPr>
            <a:lvl9pPr marL="4075298" indent="0">
              <a:buNone/>
              <a:defRPr sz="22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969650" y="6090438"/>
            <a:ext cx="6029325" cy="913295"/>
          </a:xfrm>
        </p:spPr>
        <p:txBody>
          <a:bodyPr/>
          <a:lstStyle>
            <a:lvl1pPr marL="0" indent="0">
              <a:buNone/>
              <a:defRPr sz="1600"/>
            </a:lvl1pPr>
            <a:lvl2pPr marL="509412" indent="0">
              <a:buNone/>
              <a:defRPr sz="1300"/>
            </a:lvl2pPr>
            <a:lvl3pPr marL="1018824" indent="0">
              <a:buNone/>
              <a:defRPr sz="1100"/>
            </a:lvl3pPr>
            <a:lvl4pPr marL="1528237" indent="0">
              <a:buNone/>
              <a:defRPr sz="1000"/>
            </a:lvl4pPr>
            <a:lvl5pPr marL="2037649" indent="0">
              <a:buNone/>
              <a:defRPr sz="1000"/>
            </a:lvl5pPr>
            <a:lvl6pPr marL="2547061" indent="0">
              <a:buNone/>
              <a:defRPr sz="1000"/>
            </a:lvl6pPr>
            <a:lvl7pPr marL="3056473" indent="0">
              <a:buNone/>
              <a:defRPr sz="1000"/>
            </a:lvl7pPr>
            <a:lvl8pPr marL="3565886" indent="0">
              <a:buNone/>
              <a:defRPr sz="1000"/>
            </a:lvl8pPr>
            <a:lvl9pPr marL="4075298" indent="0">
              <a:buNone/>
              <a:defRPr sz="10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0E52C-EA52-8D4B-8929-9671E04A0AE7}" type="datetimeFigureOut">
              <a:rPr lang="es-ES" smtClean="0"/>
              <a:t>11/11/2020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47EDA9-C55A-8145-A85C-80E4429229C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851817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502444" y="311638"/>
            <a:ext cx="9043988" cy="1296988"/>
          </a:xfrm>
          <a:prstGeom prst="rect">
            <a:avLst/>
          </a:prstGeom>
        </p:spPr>
        <p:txBody>
          <a:bodyPr vert="horz" lIns="101882" tIns="50941" rIns="101882" bIns="50941" rtlCol="0" anchor="ctr">
            <a:normAutofit/>
          </a:bodyPr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502444" y="1815783"/>
            <a:ext cx="9043988" cy="5135711"/>
          </a:xfrm>
          <a:prstGeom prst="rect">
            <a:avLst/>
          </a:prstGeom>
        </p:spPr>
        <p:txBody>
          <a:bodyPr vert="horz" lIns="101882" tIns="50941" rIns="101882" bIns="50941" rtlCol="0">
            <a:normAutofit/>
          </a:bodyPr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502444" y="7212692"/>
            <a:ext cx="2344738" cy="414315"/>
          </a:xfrm>
          <a:prstGeom prst="rect">
            <a:avLst/>
          </a:prstGeom>
        </p:spPr>
        <p:txBody>
          <a:bodyPr vert="horz" lIns="101882" tIns="50941" rIns="101882" bIns="50941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BA13F3-C41E-6B45-91C4-5B28E6C754FA}" type="datetimeFigureOut">
              <a:rPr lang="es-ES" smtClean="0"/>
              <a:t>11/11/2020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433366" y="7212692"/>
            <a:ext cx="3182144" cy="414315"/>
          </a:xfrm>
          <a:prstGeom prst="rect">
            <a:avLst/>
          </a:prstGeom>
        </p:spPr>
        <p:txBody>
          <a:bodyPr vert="horz" lIns="101882" tIns="50941" rIns="101882" bIns="50941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7201694" y="7212692"/>
            <a:ext cx="2344738" cy="414315"/>
          </a:xfrm>
          <a:prstGeom prst="rect">
            <a:avLst/>
          </a:prstGeom>
        </p:spPr>
        <p:txBody>
          <a:bodyPr vert="horz" lIns="101882" tIns="50941" rIns="101882" bIns="50941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6A54BD-AC63-BC40-87B5-8F267BC0565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939454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509412" rtl="0" eaLnBrk="1" latinLnBrk="0" hangingPunct="1">
        <a:spcBef>
          <a:spcPct val="0"/>
        </a:spcBef>
        <a:buNone/>
        <a:defRPr sz="49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82059" indent="-382059" algn="l" defTabSz="509412" rtl="0" eaLnBrk="1" latinLnBrk="0" hangingPunct="1">
        <a:spcBef>
          <a:spcPct val="20000"/>
        </a:spcBef>
        <a:buFont typeface="Arial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827795" indent="-318383" algn="l" defTabSz="509412" rtl="0" eaLnBrk="1" latinLnBrk="0" hangingPunct="1">
        <a:spcBef>
          <a:spcPct val="20000"/>
        </a:spcBef>
        <a:buFont typeface="Arial"/>
        <a:buChar char="–"/>
        <a:defRPr sz="3100" kern="1200">
          <a:solidFill>
            <a:schemeClr val="tx1"/>
          </a:solidFill>
          <a:latin typeface="+mn-lt"/>
          <a:ea typeface="+mn-ea"/>
          <a:cs typeface="+mn-cs"/>
        </a:defRPr>
      </a:lvl2pPr>
      <a:lvl3pPr marL="1273531" indent="-254706" algn="l" defTabSz="509412" rtl="0" eaLnBrk="1" latinLnBrk="0" hangingPunct="1">
        <a:spcBef>
          <a:spcPct val="20000"/>
        </a:spcBef>
        <a:buFont typeface="Arial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1782943" indent="-254706" algn="l" defTabSz="509412" rtl="0" eaLnBrk="1" latinLnBrk="0" hangingPunct="1">
        <a:spcBef>
          <a:spcPct val="20000"/>
        </a:spcBef>
        <a:buFont typeface="Arial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92355" indent="-254706" algn="l" defTabSz="509412" rtl="0" eaLnBrk="1" latinLnBrk="0" hangingPunct="1">
        <a:spcBef>
          <a:spcPct val="20000"/>
        </a:spcBef>
        <a:buFont typeface="Arial"/>
        <a:buChar char="»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801767" indent="-254706" algn="l" defTabSz="509412" rtl="0" eaLnBrk="1" latinLnBrk="0" hangingPunct="1">
        <a:spcBef>
          <a:spcPct val="20000"/>
        </a:spcBef>
        <a:buFont typeface="Arial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311180" indent="-254706" algn="l" defTabSz="509412" rtl="0" eaLnBrk="1" latinLnBrk="0" hangingPunct="1">
        <a:spcBef>
          <a:spcPct val="20000"/>
        </a:spcBef>
        <a:buFont typeface="Arial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820592" indent="-254706" algn="l" defTabSz="509412" rtl="0" eaLnBrk="1" latinLnBrk="0" hangingPunct="1">
        <a:spcBef>
          <a:spcPct val="20000"/>
        </a:spcBef>
        <a:buFont typeface="Arial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330004" indent="-254706" algn="l" defTabSz="509412" rtl="0" eaLnBrk="1" latinLnBrk="0" hangingPunct="1">
        <a:spcBef>
          <a:spcPct val="20000"/>
        </a:spcBef>
        <a:buFont typeface="Arial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50941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9412" algn="l" defTabSz="50941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18824" algn="l" defTabSz="50941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28237" algn="l" defTabSz="50941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37649" algn="l" defTabSz="50941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47061" algn="l" defTabSz="50941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56473" algn="l" defTabSz="50941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565886" algn="l" defTabSz="50941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075298" algn="l" defTabSz="509412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n 7">
            <a:extLst>
              <a:ext uri="{FF2B5EF4-FFF2-40B4-BE49-F238E27FC236}">
                <a16:creationId xmlns:a16="http://schemas.microsoft.com/office/drawing/2014/main" id="{3AC6AD55-ABB7-6A41-9FAF-28B87394204D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7397" b="6416"/>
          <a:stretch/>
        </p:blipFill>
        <p:spPr>
          <a:xfrm>
            <a:off x="715237" y="140802"/>
            <a:ext cx="8712747" cy="6101255"/>
          </a:xfrm>
          <a:prstGeom prst="rect">
            <a:avLst/>
          </a:prstGeom>
        </p:spPr>
      </p:pic>
      <p:sp>
        <p:nvSpPr>
          <p:cNvPr id="4" name="Título 1"/>
          <p:cNvSpPr>
            <a:spLocks noGrp="1"/>
          </p:cNvSpPr>
          <p:nvPr>
            <p:ph type="ctrTitle"/>
          </p:nvPr>
        </p:nvSpPr>
        <p:spPr>
          <a:xfrm>
            <a:off x="1016953" y="6242057"/>
            <a:ext cx="8109313" cy="1188556"/>
          </a:xfrm>
        </p:spPr>
        <p:txBody>
          <a:bodyPr>
            <a:noAutofit/>
          </a:bodyPr>
          <a:lstStyle/>
          <a:p>
            <a:r>
              <a:rPr lang="es-CL" sz="4200" b="1" spc="-150" dirty="0" smtClean="0">
                <a:solidFill>
                  <a:srgbClr val="213D7C"/>
                </a:solidFill>
                <a:latin typeface="Calibri"/>
                <a:cs typeface="Calibri"/>
              </a:rPr>
              <a:t>Título</a:t>
            </a:r>
            <a:endParaRPr lang="es-CL" sz="4200" b="1" spc="-150" dirty="0">
              <a:solidFill>
                <a:srgbClr val="213D7C"/>
              </a:solidFill>
              <a:latin typeface="Calibri"/>
              <a:cs typeface="Calibri"/>
            </a:endParaRPr>
          </a:p>
        </p:txBody>
      </p:sp>
      <p:sp>
        <p:nvSpPr>
          <p:cNvPr id="6" name="Rectángulo 5"/>
          <p:cNvSpPr/>
          <p:nvPr/>
        </p:nvSpPr>
        <p:spPr>
          <a:xfrm>
            <a:off x="2302469" y="7176512"/>
            <a:ext cx="6155870" cy="430688"/>
          </a:xfrm>
          <a:prstGeom prst="rect">
            <a:avLst/>
          </a:prstGeom>
          <a:solidFill>
            <a:srgbClr val="118ED7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" name="Subtítulo 2"/>
          <p:cNvSpPr>
            <a:spLocks noGrp="1"/>
          </p:cNvSpPr>
          <p:nvPr>
            <p:ph type="subTitle" idx="1"/>
          </p:nvPr>
        </p:nvSpPr>
        <p:spPr>
          <a:xfrm>
            <a:off x="2963953" y="7171362"/>
            <a:ext cx="4517592" cy="518501"/>
          </a:xfrm>
        </p:spPr>
        <p:txBody>
          <a:bodyPr>
            <a:normAutofit fontScale="92500" lnSpcReduction="20000"/>
          </a:bodyPr>
          <a:lstStyle/>
          <a:p>
            <a:r>
              <a:rPr lang="es-ES" b="1" dirty="0" smtClean="0">
                <a:solidFill>
                  <a:schemeClr val="bg1"/>
                </a:solidFill>
                <a:latin typeface="Calibri"/>
                <a:cs typeface="Calibri"/>
              </a:rPr>
              <a:t>Nombre </a:t>
            </a:r>
            <a:endParaRPr lang="es-CL" b="1" dirty="0">
              <a:solidFill>
                <a:schemeClr val="bg1"/>
              </a:solidFill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5050375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B4325A80-91DF-FA43-BBD1-E5DEE54D1EF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0048875" cy="1444526"/>
          </a:xfrm>
          <a:prstGeom prst="rect">
            <a:avLst/>
          </a:prstGeom>
        </p:spPr>
      </p:pic>
      <p:sp>
        <p:nvSpPr>
          <p:cNvPr id="4" name="Título 1"/>
          <p:cNvSpPr txBox="1">
            <a:spLocks/>
          </p:cNvSpPr>
          <p:nvPr/>
        </p:nvSpPr>
        <p:spPr>
          <a:xfrm>
            <a:off x="617503" y="1773049"/>
            <a:ext cx="11051492" cy="86234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3600" b="1" dirty="0" err="1" smtClean="0">
                <a:solidFill>
                  <a:srgbClr val="139EBC"/>
                </a:solidFill>
                <a:latin typeface="Calibri"/>
                <a:cs typeface="Calibri"/>
              </a:rPr>
              <a:t>xxxxxxxxxxxxxxx</a:t>
            </a:r>
            <a:endParaRPr lang="es-CL" sz="3600" b="1" dirty="0">
              <a:solidFill>
                <a:srgbClr val="139EBC"/>
              </a:solidFill>
              <a:latin typeface="Calibri"/>
              <a:cs typeface="Calibri"/>
            </a:endParaRPr>
          </a:p>
        </p:txBody>
      </p:sp>
      <p:sp>
        <p:nvSpPr>
          <p:cNvPr id="6" name="Google Shape;1961;p51"/>
          <p:cNvSpPr txBox="1">
            <a:spLocks/>
          </p:cNvSpPr>
          <p:nvPr/>
        </p:nvSpPr>
        <p:spPr>
          <a:xfrm flipH="1">
            <a:off x="617503" y="2963914"/>
            <a:ext cx="8038232" cy="628157"/>
          </a:xfrm>
          <a:prstGeom prst="rect">
            <a:avLst/>
          </a:prstGeom>
        </p:spPr>
        <p:txBody>
          <a:bodyPr spcFirstLastPara="1" vert="horz" wrap="square" lIns="88543" tIns="88543" rIns="88543" bIns="88543" rtlCol="0" anchor="t" anchorCtr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02198" indent="-302198" algn="just"/>
            <a:r>
              <a:rPr lang="es-CL" sz="2000" b="1" dirty="0" err="1">
                <a:solidFill>
                  <a:srgbClr val="139EBC"/>
                </a:solidFill>
                <a:latin typeface="Calibri"/>
                <a:ea typeface="+mj-ea"/>
                <a:cs typeface="Calibri"/>
              </a:rPr>
              <a:t>xxxxxxxxxxxxxxxxxxxxx</a:t>
            </a:r>
            <a:endParaRPr lang="es-CL" sz="2000" b="1" dirty="0">
              <a:solidFill>
                <a:srgbClr val="139EBC"/>
              </a:solidFill>
              <a:latin typeface="Calibri"/>
              <a:ea typeface="+mj-ea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31585048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1536</TotalTime>
  <Words>6</Words>
  <Application>Microsoft Office PowerPoint</Application>
  <PresentationFormat>Personalizado</PresentationFormat>
  <Paragraphs>6</Paragraphs>
  <Slides>2</Slides>
  <Notes>2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5" baseType="lpstr">
      <vt:lpstr>Arial</vt:lpstr>
      <vt:lpstr>Calibri</vt:lpstr>
      <vt:lpstr>Tema de Office</vt:lpstr>
      <vt:lpstr>Título</vt:lpstr>
      <vt:lpstr>Presentación de PowerPoint</vt:lpstr>
    </vt:vector>
  </TitlesOfParts>
  <Company>ucm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UCM parada</dc:creator>
  <cp:lastModifiedBy>Sebastián I. Vargas Lora</cp:lastModifiedBy>
  <cp:revision>27</cp:revision>
  <dcterms:created xsi:type="dcterms:W3CDTF">2017-10-16T20:19:49Z</dcterms:created>
  <dcterms:modified xsi:type="dcterms:W3CDTF">2020-11-11T19:17:44Z</dcterms:modified>
</cp:coreProperties>
</file>